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8" r:id="rId5"/>
    <p:sldMasterId id="2147483749" r:id="rId6"/>
    <p:sldMasterId id="214748375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y="5143500" cx="9144000"/>
  <p:notesSz cx="6858000" cy="9144000"/>
  <p:embeddedFontLst>
    <p:embeddedFont>
      <p:font typeface="Hanken Grotesk Medium"/>
      <p:regular r:id="rId37"/>
      <p:bold r:id="rId38"/>
      <p:italic r:id="rId39"/>
      <p:boldItalic r:id="rId40"/>
    </p:embeddedFont>
    <p:embeddedFont>
      <p:font typeface="Hanken Grotesk"/>
      <p:regular r:id="rId41"/>
      <p:bold r:id="rId42"/>
      <p:italic r:id="rId43"/>
      <p:boldItalic r:id="rId44"/>
    </p:embeddedFont>
    <p:embeddedFont>
      <p:font typeface="Hanken Grotesk SemiBold"/>
      <p:regular r:id="rId45"/>
      <p:bold r:id="rId46"/>
      <p:italic r:id="rId47"/>
      <p:boldItalic r:id="rId48"/>
    </p:embeddedFont>
    <p:embeddedFont>
      <p:font typeface="Sora"/>
      <p:regular r:id="rId49"/>
      <p:bold r:id="rId50"/>
    </p:embeddedFont>
    <p:embeddedFont>
      <p:font typeface="Hanken Grotesk Light"/>
      <p:regular r:id="rId51"/>
      <p:bold r:id="rId52"/>
      <p:italic r:id="rId53"/>
      <p:boldItalic r:id="rId54"/>
    </p:embeddedFont>
    <p:embeddedFont>
      <p:font typeface="Archivo Black"/>
      <p:regular r:id="rId55"/>
    </p:embeddedFont>
    <p:embeddedFont>
      <p:font typeface="Source Serif 4"/>
      <p:regular r:id="rId56"/>
      <p:bold r:id="rId57"/>
      <p:italic r:id="rId58"/>
      <p:boldItalic r:id="rId59"/>
    </p:embeddedFont>
    <p:embeddedFont>
      <p:font typeface="Neuton Light"/>
      <p:regular r:id="rId60"/>
      <p:bold r:id="rId61"/>
      <p:boldItalic r:id="rId62"/>
    </p:embeddedFont>
    <p:embeddedFont>
      <p:font typeface="Lobster"/>
      <p:regular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Montserrat Medium"/>
      <p:regular r:id="rId68"/>
      <p:bold r:id="rId69"/>
      <p:italic r:id="rId70"/>
      <p:boldItalic r:id="rId71"/>
    </p:embeddedFont>
    <p:embeddedFont>
      <p:font typeface="Neuton"/>
      <p:regular r:id="rId72"/>
      <p:bold r:id="rId73"/>
      <p:italic r:id="rId74"/>
    </p:embeddedFont>
    <p:embeddedFont>
      <p:font typeface="Merriweather ExtraBold"/>
      <p:bold r:id="rId75"/>
      <p:boldItalic r:id="rId76"/>
    </p:embeddedFont>
    <p:embeddedFont>
      <p:font typeface="Gill Sans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054">
          <p15:clr>
            <a:srgbClr val="747775"/>
          </p15:clr>
        </p15:guide>
        <p15:guide id="2" pos="3438">
          <p15:clr>
            <a:srgbClr val="747775"/>
          </p15:clr>
        </p15:guide>
        <p15:guide id="3" pos="3888">
          <p15:clr>
            <a:srgbClr val="747775"/>
          </p15:clr>
        </p15:guide>
        <p15:guide id="4" orient="horz" pos="1055">
          <p15:clr>
            <a:srgbClr val="747775"/>
          </p15:clr>
        </p15:guide>
        <p15:guide id="5" orient="horz" pos="1521">
          <p15:clr>
            <a:srgbClr val="747775"/>
          </p15:clr>
        </p15:guide>
        <p15:guide id="6" orient="horz" pos="1987">
          <p15:clr>
            <a:srgbClr val="747775"/>
          </p15:clr>
        </p15:guide>
        <p15:guide id="7" orient="horz" pos="2471">
          <p15:clr>
            <a:srgbClr val="747775"/>
          </p15:clr>
        </p15:guide>
        <p15:guide id="8" orient="horz" pos="917">
          <p15:clr>
            <a:srgbClr val="747775"/>
          </p15:clr>
        </p15:guide>
        <p15:guide id="9" orient="horz" pos="1359">
          <p15:clr>
            <a:srgbClr val="747775"/>
          </p15:clr>
        </p15:guide>
        <p15:guide id="10" orient="horz" pos="1825">
          <p15:clr>
            <a:srgbClr val="747775"/>
          </p15:clr>
        </p15:guide>
        <p15:guide id="11" orient="horz" pos="2291">
          <p15:clr>
            <a:srgbClr val="747775"/>
          </p15:clr>
        </p15:guide>
        <p15:guide id="12" orient="horz" pos="893">
          <p15:clr>
            <a:srgbClr val="747775"/>
          </p15:clr>
        </p15:guide>
        <p15:guide id="13" orient="horz" pos="278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EB57F1-9AA9-435C-9796-33821CC5C784}">
  <a:tblStyle styleId="{BCEB57F1-9AA9-435C-9796-33821CC5C7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54"/>
        <p:guide pos="3438"/>
        <p:guide pos="3888"/>
        <p:guide pos="1055" orient="horz"/>
        <p:guide pos="1521" orient="horz"/>
        <p:guide pos="1987" orient="horz"/>
        <p:guide pos="2471" orient="horz"/>
        <p:guide pos="917" orient="horz"/>
        <p:guide pos="1359" orient="horz"/>
        <p:guide pos="1825" orient="horz"/>
        <p:guide pos="2291" orient="horz"/>
        <p:guide pos="893" orient="horz"/>
        <p:guide pos="27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ankenGroteskMedium-boldItalic.fntdata"/><Relationship Id="rId42" Type="http://schemas.openxmlformats.org/officeDocument/2006/relationships/font" Target="fonts/HankenGrotesk-bold.fntdata"/><Relationship Id="rId41" Type="http://schemas.openxmlformats.org/officeDocument/2006/relationships/font" Target="fonts/HankenGrotesk-regular.fntdata"/><Relationship Id="rId44" Type="http://schemas.openxmlformats.org/officeDocument/2006/relationships/font" Target="fonts/HankenGrotesk-boldItalic.fntdata"/><Relationship Id="rId43" Type="http://schemas.openxmlformats.org/officeDocument/2006/relationships/font" Target="fonts/HankenGrotesk-italic.fntdata"/><Relationship Id="rId46" Type="http://schemas.openxmlformats.org/officeDocument/2006/relationships/font" Target="fonts/HankenGroteskSemiBold-bold.fntdata"/><Relationship Id="rId45" Type="http://schemas.openxmlformats.org/officeDocument/2006/relationships/font" Target="fonts/HankenGrotesk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HankenGroteskSemiBold-boldItalic.fntdata"/><Relationship Id="rId47" Type="http://schemas.openxmlformats.org/officeDocument/2006/relationships/font" Target="fonts/HankenGroteskSemiBold-italic.fntdata"/><Relationship Id="rId49" Type="http://schemas.openxmlformats.org/officeDocument/2006/relationships/font" Target="fonts/Sora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Neuton-bold.fntdata"/><Relationship Id="rId72" Type="http://schemas.openxmlformats.org/officeDocument/2006/relationships/font" Target="fonts/Neuton-regular.fntdata"/><Relationship Id="rId31" Type="http://schemas.openxmlformats.org/officeDocument/2006/relationships/slide" Target="slides/slide23.xml"/><Relationship Id="rId75" Type="http://schemas.openxmlformats.org/officeDocument/2006/relationships/font" Target="fonts/MerriweatherExtraBold-bold.fntdata"/><Relationship Id="rId30" Type="http://schemas.openxmlformats.org/officeDocument/2006/relationships/slide" Target="slides/slide22.xml"/><Relationship Id="rId74" Type="http://schemas.openxmlformats.org/officeDocument/2006/relationships/font" Target="fonts/Neuton-italic.fntdata"/><Relationship Id="rId33" Type="http://schemas.openxmlformats.org/officeDocument/2006/relationships/slide" Target="slides/slide25.xml"/><Relationship Id="rId77" Type="http://schemas.openxmlformats.org/officeDocument/2006/relationships/font" Target="fonts/GillSans-regular.fntdata"/><Relationship Id="rId32" Type="http://schemas.openxmlformats.org/officeDocument/2006/relationships/slide" Target="slides/slide24.xml"/><Relationship Id="rId76" Type="http://schemas.openxmlformats.org/officeDocument/2006/relationships/font" Target="fonts/MerriweatherExtraBold-bold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8" Type="http://schemas.openxmlformats.org/officeDocument/2006/relationships/font" Target="fonts/GillSans-bold.fntdata"/><Relationship Id="rId71" Type="http://schemas.openxmlformats.org/officeDocument/2006/relationships/font" Target="fonts/MontserratMedium-boldItalic.fntdata"/><Relationship Id="rId70" Type="http://schemas.openxmlformats.org/officeDocument/2006/relationships/font" Target="fonts/MontserratMedium-italic.fntdata"/><Relationship Id="rId37" Type="http://schemas.openxmlformats.org/officeDocument/2006/relationships/font" Target="fonts/HankenGroteskMedium-regular.fntdata"/><Relationship Id="rId36" Type="http://schemas.openxmlformats.org/officeDocument/2006/relationships/slide" Target="slides/slide28.xml"/><Relationship Id="rId39" Type="http://schemas.openxmlformats.org/officeDocument/2006/relationships/font" Target="fonts/HankenGroteskMedium-italic.fntdata"/><Relationship Id="rId38" Type="http://schemas.openxmlformats.org/officeDocument/2006/relationships/font" Target="fonts/HankenGroteskMedium-bold.fntdata"/><Relationship Id="rId62" Type="http://schemas.openxmlformats.org/officeDocument/2006/relationships/font" Target="fonts/NeutonLight-boldItalic.fntdata"/><Relationship Id="rId61" Type="http://schemas.openxmlformats.org/officeDocument/2006/relationships/font" Target="fonts/NeutonLight-bold.fntdata"/><Relationship Id="rId20" Type="http://schemas.openxmlformats.org/officeDocument/2006/relationships/slide" Target="slides/slide12.xml"/><Relationship Id="rId64" Type="http://schemas.openxmlformats.org/officeDocument/2006/relationships/font" Target="fonts/Montserrat-regular.fntdata"/><Relationship Id="rId63" Type="http://schemas.openxmlformats.org/officeDocument/2006/relationships/font" Target="fonts/Lobster-regular.fntdata"/><Relationship Id="rId22" Type="http://schemas.openxmlformats.org/officeDocument/2006/relationships/slide" Target="slides/slide14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3.xml"/><Relationship Id="rId65" Type="http://schemas.openxmlformats.org/officeDocument/2006/relationships/font" Target="fonts/Montserrat-bold.fntdata"/><Relationship Id="rId24" Type="http://schemas.openxmlformats.org/officeDocument/2006/relationships/slide" Target="slides/slide16.xml"/><Relationship Id="rId68" Type="http://schemas.openxmlformats.org/officeDocument/2006/relationships/font" Target="fonts/MontserratMedium-regular.fntdata"/><Relationship Id="rId23" Type="http://schemas.openxmlformats.org/officeDocument/2006/relationships/slide" Target="slides/slide15.xml"/><Relationship Id="rId67" Type="http://schemas.openxmlformats.org/officeDocument/2006/relationships/font" Target="fonts/Montserrat-boldItalic.fntdata"/><Relationship Id="rId60" Type="http://schemas.openxmlformats.org/officeDocument/2006/relationships/font" Target="fonts/Neuton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MontserratMedium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ankenGroteskLight-regular.fntdata"/><Relationship Id="rId50" Type="http://schemas.openxmlformats.org/officeDocument/2006/relationships/font" Target="fonts/Sora-bold.fntdata"/><Relationship Id="rId53" Type="http://schemas.openxmlformats.org/officeDocument/2006/relationships/font" Target="fonts/HankenGroteskLight-italic.fntdata"/><Relationship Id="rId52" Type="http://schemas.openxmlformats.org/officeDocument/2006/relationships/font" Target="fonts/HankenGroteskLight-bold.fntdata"/><Relationship Id="rId11" Type="http://schemas.openxmlformats.org/officeDocument/2006/relationships/slide" Target="slides/slide3.xml"/><Relationship Id="rId55" Type="http://schemas.openxmlformats.org/officeDocument/2006/relationships/font" Target="fonts/ArchivoBlack-regular.fntdata"/><Relationship Id="rId10" Type="http://schemas.openxmlformats.org/officeDocument/2006/relationships/slide" Target="slides/slide2.xml"/><Relationship Id="rId54" Type="http://schemas.openxmlformats.org/officeDocument/2006/relationships/font" Target="fonts/HankenGroteskLight-boldItalic.fntdata"/><Relationship Id="rId13" Type="http://schemas.openxmlformats.org/officeDocument/2006/relationships/slide" Target="slides/slide5.xml"/><Relationship Id="rId57" Type="http://schemas.openxmlformats.org/officeDocument/2006/relationships/font" Target="fonts/SourceSerif4-bold.fntdata"/><Relationship Id="rId12" Type="http://schemas.openxmlformats.org/officeDocument/2006/relationships/slide" Target="slides/slide4.xml"/><Relationship Id="rId56" Type="http://schemas.openxmlformats.org/officeDocument/2006/relationships/font" Target="fonts/SourceSerif4-regular.fntdata"/><Relationship Id="rId15" Type="http://schemas.openxmlformats.org/officeDocument/2006/relationships/slide" Target="slides/slide7.xml"/><Relationship Id="rId59" Type="http://schemas.openxmlformats.org/officeDocument/2006/relationships/font" Target="fonts/SourceSerif4-boldItalic.fntdata"/><Relationship Id="rId14" Type="http://schemas.openxmlformats.org/officeDocument/2006/relationships/slide" Target="slides/slide6.xml"/><Relationship Id="rId58" Type="http://schemas.openxmlformats.org/officeDocument/2006/relationships/font" Target="fonts/SourceSerif4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6e77081cbe_4_4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6e77081cbe_4_4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6e77081cbe_4_5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6e77081cbe_4_5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6e77081cbe_4_5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36e77081cbe_4_5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6e77081cbe_4_5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6e77081cbe_4_5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e77081cbe_4_5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6e77081cbe_4_5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6e77081cbe_4_5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6e77081cbe_4_5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6e77081cbe_4_5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6e77081cbe_4_5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6e77081cbe_4_5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6e77081cbe_4_5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6eb72c38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36eb72c38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6eb72c38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6eb72c38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6e77081cb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6e77081cb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6eb72c384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36eb72c38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6eb72c384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6eb72c384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6eb72c384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6eb72c384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6eb72c384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36eb72c38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6eb72c384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36eb72c384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6eb72c384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6eb72c384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6eb72c384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6eb72c384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6eb72c384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6eb72c384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6eb72c384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36eb72c384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6e77081cb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6e77081cb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6e77081cbe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6e77081cbe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6e77081cb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6e77081cb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6e77081cb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6e77081cb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6e77081cbe_4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6e77081cbe_4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6e77081cbe_4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6e77081cbe_4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6e77081cbe_4_5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6e77081cbe_4_5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5" name="Google Shape;1035;p10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10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7" name="Google Shape;1037;p10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10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10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10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41" name="Google Shape;1041;p10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2" name="Google Shape;1042;p10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3" name="Google Shape;1043;p10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6183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/>
          <p:nvPr>
            <p:ph idx="2" type="pic"/>
          </p:nvPr>
        </p:nvSpPr>
        <p:spPr>
          <a:xfrm rot="-5400000">
            <a:off x="4689300" y="690800"/>
            <a:ext cx="3062700" cy="58551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256050" y="331317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title"/>
          </p:nvPr>
        </p:nvSpPr>
        <p:spPr>
          <a:xfrm>
            <a:off x="256050" y="380052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title"/>
          </p:nvPr>
        </p:nvSpPr>
        <p:spPr>
          <a:xfrm>
            <a:off x="256050" y="256025"/>
            <a:ext cx="8631900" cy="11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">
  <p:cSld name="BLANK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4572000" y="-6600"/>
            <a:ext cx="4572000" cy="51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56025" y="213150"/>
            <a:ext cx="42612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56025" y="15472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6067500" y="4448600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6067500" y="4621154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4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5" type="body"/>
          </p:nvPr>
        </p:nvSpPr>
        <p:spPr>
          <a:xfrm>
            <a:off x="5190600" y="1902000"/>
            <a:ext cx="3639600" cy="16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5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7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7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559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559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3" type="body"/>
          </p:nvPr>
        </p:nvSpPr>
        <p:spPr>
          <a:xfrm>
            <a:off x="250612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4" type="title"/>
          </p:nvPr>
        </p:nvSpPr>
        <p:spPr>
          <a:xfrm>
            <a:off x="250612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5" type="body"/>
          </p:nvPr>
        </p:nvSpPr>
        <p:spPr>
          <a:xfrm>
            <a:off x="47562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6" type="title"/>
          </p:nvPr>
        </p:nvSpPr>
        <p:spPr>
          <a:xfrm>
            <a:off x="47562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1">
  <p:cSld name="BLANK_1_1_1_1_1_1_1_1_1_1_1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75" y="10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2">
  <p:cSld name="BLANK_1_1_1_1_1_1_1_1_1_1_1_4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 flipH="1">
            <a:off x="-25" y="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256025" y="213150"/>
            <a:ext cx="60540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ub-section 3">
  <p:cSld name="BLANK_1_1_1_1_1_1_1_1_1_1_1_4_1_1_1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56025" y="213150"/>
            <a:ext cx="55836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9" name="Google Shape;99;p20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2559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25061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47563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255975" y="1548360"/>
            <a:ext cx="41319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cxnSp>
        <p:nvCxnSpPr>
          <p:cNvPr id="104" name="Google Shape;104;p20"/>
          <p:cNvCxnSpPr>
            <a:stCxn id="105" idx="2"/>
            <a:endCxn id="106" idx="6"/>
          </p:cNvCxnSpPr>
          <p:nvPr/>
        </p:nvCxnSpPr>
        <p:spPr>
          <a:xfrm>
            <a:off x="7312308" y="609469"/>
            <a:ext cx="183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0"/>
          <p:cNvSpPr/>
          <p:nvPr/>
        </p:nvSpPr>
        <p:spPr>
          <a:xfrm>
            <a:off x="7925052" y="0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503454" y="189104"/>
            <a:ext cx="840900" cy="840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7312308" y="403669"/>
            <a:ext cx="411600" cy="41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1_1_1_1_1_1_1_1_1_1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559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2559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 flipH="1" rot="10800000">
            <a:off x="6692400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13" name="Google Shape;113;p21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255862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5" type="subTitle"/>
          </p:nvPr>
        </p:nvSpPr>
        <p:spPr>
          <a:xfrm>
            <a:off x="25586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6" type="body"/>
          </p:nvPr>
        </p:nvSpPr>
        <p:spPr>
          <a:xfrm>
            <a:off x="48087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7" type="subTitle"/>
          </p:nvPr>
        </p:nvSpPr>
        <p:spPr>
          <a:xfrm>
            <a:off x="48087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8" type="body"/>
          </p:nvPr>
        </p:nvSpPr>
        <p:spPr>
          <a:xfrm>
            <a:off x="6821675" y="2023213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9" type="subTitle"/>
          </p:nvPr>
        </p:nvSpPr>
        <p:spPr>
          <a:xfrm>
            <a:off x="70589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3" type="subTitle"/>
          </p:nvPr>
        </p:nvSpPr>
        <p:spPr>
          <a:xfrm>
            <a:off x="2559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4" type="subTitle"/>
          </p:nvPr>
        </p:nvSpPr>
        <p:spPr>
          <a:xfrm>
            <a:off x="25586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5" type="subTitle"/>
          </p:nvPr>
        </p:nvSpPr>
        <p:spPr>
          <a:xfrm>
            <a:off x="48087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6" type="subTitle"/>
          </p:nvPr>
        </p:nvSpPr>
        <p:spPr>
          <a:xfrm>
            <a:off x="70589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2 content display">
  <p:cSld name="BLANK_1_1_1_1_1_1_1_1_1_1_1_2_1_4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" name="Google Shape;132;p22"/>
          <p:cNvCxnSpPr>
            <a:stCxn id="131" idx="7"/>
            <a:endCxn id="128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2"/>
          <p:cNvCxnSpPr>
            <a:stCxn id="131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2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1994150" y="32310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7" name="Google Shape;137;p22"/>
          <p:cNvSpPr/>
          <p:nvPr>
            <p:ph idx="3" type="pic"/>
          </p:nvPr>
        </p:nvSpPr>
        <p:spPr>
          <a:xfrm>
            <a:off x="255950" y="29831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2"/>
          <p:cNvSpPr txBox="1"/>
          <p:nvPr>
            <p:ph idx="4" type="subTitle"/>
          </p:nvPr>
        </p:nvSpPr>
        <p:spPr>
          <a:xfrm>
            <a:off x="1994150" y="29940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5" type="body"/>
          </p:nvPr>
        </p:nvSpPr>
        <p:spPr>
          <a:xfrm>
            <a:off x="6429400" y="32318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6" type="pic"/>
          </p:nvPr>
        </p:nvSpPr>
        <p:spPr>
          <a:xfrm>
            <a:off x="4691200" y="29839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idx="7" type="subTitle"/>
          </p:nvPr>
        </p:nvSpPr>
        <p:spPr>
          <a:xfrm>
            <a:off x="6429400" y="29948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8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2_1_3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3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3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">
  <p:cSld name="BLANK_1_1_1_1_1_1_1_1_1_1_1_2_1_3_1">
    <p:bg>
      <p:bgPr>
        <a:solidFill>
          <a:schemeClr val="dk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7" name="Google Shape;157;p24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4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4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4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4441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3370950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body"/>
          </p:nvPr>
        </p:nvSpPr>
        <p:spPr>
          <a:xfrm>
            <a:off x="62977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5" type="title"/>
          </p:nvPr>
        </p:nvSpPr>
        <p:spPr>
          <a:xfrm>
            <a:off x="44412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6" name="Google Shape;166;p24"/>
          <p:cNvSpPr txBox="1"/>
          <p:nvPr>
            <p:ph idx="6" type="title"/>
          </p:nvPr>
        </p:nvSpPr>
        <p:spPr>
          <a:xfrm>
            <a:off x="3370950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7" name="Google Shape;167;p24"/>
          <p:cNvSpPr txBox="1"/>
          <p:nvPr>
            <p:ph idx="7" type="title"/>
          </p:nvPr>
        </p:nvSpPr>
        <p:spPr>
          <a:xfrm>
            <a:off x="629777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6">
  <p:cSld name="BLANK_1_1_1_1_1_1_1_1_1_1_1_2_1_2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3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3" name="Google Shape;173;p25"/>
          <p:cNvSpPr txBox="1"/>
          <p:nvPr>
            <p:ph idx="4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5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5" name="Google Shape;175;p25"/>
          <p:cNvSpPr txBox="1"/>
          <p:nvPr>
            <p:ph idx="6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7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7" name="Google Shape;177;p25"/>
          <p:cNvSpPr txBox="1"/>
          <p:nvPr>
            <p:ph idx="8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7">
  <p:cSld name="BLANK_1_1_1_1_1_1_1_1_1_1_1_2_1_2_2_1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82" name="Google Shape;182;p26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6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6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6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6"/>
          <p:cNvSpPr txBox="1"/>
          <p:nvPr>
            <p:ph idx="2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7" name="Google Shape;187;p26"/>
          <p:cNvSpPr txBox="1"/>
          <p:nvPr>
            <p:ph idx="3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4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9" name="Google Shape;189;p26"/>
          <p:cNvSpPr txBox="1"/>
          <p:nvPr>
            <p:ph idx="5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6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91" name="Google Shape;191;p26"/>
          <p:cNvSpPr txBox="1"/>
          <p:nvPr>
            <p:ph idx="7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8">
  <p:cSld name="BLANK_1_1_1_1_1_1_1_1_1_1_1_2_1_5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6" name="Google Shape;196;p27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7"/>
          <p:cNvCxnSpPr>
            <a:stCxn id="199" idx="7"/>
            <a:endCxn id="196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>
            <a:stCxn id="199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2" type="title"/>
          </p:nvPr>
        </p:nvSpPr>
        <p:spPr>
          <a:xfrm>
            <a:off x="112425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3" type="subTitle"/>
          </p:nvPr>
        </p:nvSpPr>
        <p:spPr>
          <a:xfrm>
            <a:off x="459075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4" type="title"/>
          </p:nvPr>
        </p:nvSpPr>
        <p:spPr>
          <a:xfrm>
            <a:off x="4718600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5" type="subTitle"/>
          </p:nvPr>
        </p:nvSpPr>
        <p:spPr>
          <a:xfrm>
            <a:off x="5065250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6" type="body"/>
          </p:nvPr>
        </p:nvSpPr>
        <p:spPr>
          <a:xfrm>
            <a:off x="6880375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7" type="subTitle"/>
          </p:nvPr>
        </p:nvSpPr>
        <p:spPr>
          <a:xfrm>
            <a:off x="6880375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8" type="subTitle"/>
          </p:nvPr>
        </p:nvSpPr>
        <p:spPr>
          <a:xfrm>
            <a:off x="2274000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9" type="body"/>
          </p:nvPr>
        </p:nvSpPr>
        <p:spPr>
          <a:xfrm>
            <a:off x="2274000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9">
  <p:cSld name="BLANK_1_1_1_1_1_1_1_1_1_1_1_2_1_6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422609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2" type="body"/>
          </p:nvPr>
        </p:nvSpPr>
        <p:spPr>
          <a:xfrm>
            <a:off x="2614838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3" type="body"/>
          </p:nvPr>
        </p:nvSpPr>
        <p:spPr>
          <a:xfrm>
            <a:off x="4785550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4" type="body"/>
          </p:nvPr>
        </p:nvSpPr>
        <p:spPr>
          <a:xfrm>
            <a:off x="6956263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422609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9" name="Google Shape;219;p28"/>
          <p:cNvSpPr txBox="1"/>
          <p:nvPr>
            <p:ph idx="5" type="title"/>
          </p:nvPr>
        </p:nvSpPr>
        <p:spPr>
          <a:xfrm>
            <a:off x="2614838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0" name="Google Shape;220;p28"/>
          <p:cNvSpPr txBox="1"/>
          <p:nvPr>
            <p:ph idx="6" type="title"/>
          </p:nvPr>
        </p:nvSpPr>
        <p:spPr>
          <a:xfrm>
            <a:off x="4785550" y="3094675"/>
            <a:ext cx="1728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28"/>
          <p:cNvSpPr txBox="1"/>
          <p:nvPr>
            <p:ph idx="7" type="title"/>
          </p:nvPr>
        </p:nvSpPr>
        <p:spPr>
          <a:xfrm>
            <a:off x="6956263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idx="8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4" name="Google Shape;224;p28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8" name="Google Shape;228;p28"/>
          <p:cNvCxnSpPr>
            <a:stCxn id="227" idx="7"/>
            <a:endCxn id="224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8"/>
          <p:cNvCxnSpPr>
            <a:stCxn id="227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8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8"/>
          <p:cNvSpPr txBox="1"/>
          <p:nvPr>
            <p:ph idx="9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 content display">
  <p:cSld name="BLANK_1_1_1_1_1_1_1_1_1_1_1_2_1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3" type="body"/>
          </p:nvPr>
        </p:nvSpPr>
        <p:spPr>
          <a:xfrm>
            <a:off x="3582350" y="3224900"/>
            <a:ext cx="36396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4" type="subTitle"/>
          </p:nvPr>
        </p:nvSpPr>
        <p:spPr>
          <a:xfrm>
            <a:off x="3582350" y="2987900"/>
            <a:ext cx="36396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9" name="Google Shape;239;p29"/>
          <p:cNvSpPr/>
          <p:nvPr>
            <p:ph idx="5" type="pic"/>
          </p:nvPr>
        </p:nvSpPr>
        <p:spPr>
          <a:xfrm>
            <a:off x="256025" y="2987900"/>
            <a:ext cx="31764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9"/>
          <p:cNvSpPr txBox="1"/>
          <p:nvPr>
            <p:ph idx="6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with image">
  <p:cSld name="BLANK_1_1_1_1_1_1_1_1_1_1_1_2_1_2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3" name="Google Shape;243;p30"/>
          <p:cNvSpPr/>
          <p:nvPr>
            <p:ph idx="2" type="pic"/>
          </p:nvPr>
        </p:nvSpPr>
        <p:spPr>
          <a:xfrm>
            <a:off x="6565675" y="6375"/>
            <a:ext cx="2578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256600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3" type="title"/>
          </p:nvPr>
        </p:nvSpPr>
        <p:spPr>
          <a:xfrm>
            <a:off x="256600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4" type="body"/>
          </p:nvPr>
        </p:nvSpPr>
        <p:spPr>
          <a:xfrm>
            <a:off x="256600" y="3630275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5" type="title"/>
          </p:nvPr>
        </p:nvSpPr>
        <p:spPr>
          <a:xfrm>
            <a:off x="256600" y="3341200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idx="6" type="body"/>
          </p:nvPr>
        </p:nvSpPr>
        <p:spPr>
          <a:xfrm>
            <a:off x="2582375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7" type="title"/>
          </p:nvPr>
        </p:nvSpPr>
        <p:spPr>
          <a:xfrm>
            <a:off x="2582375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1_1_1_1_1_1_1_1_2_1_2_1_1_1">
    <p:bg>
      <p:bgPr>
        <a:solidFill>
          <a:schemeClr val="dk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2" name="Google Shape;252;p31"/>
          <p:cNvSpPr/>
          <p:nvPr/>
        </p:nvSpPr>
        <p:spPr>
          <a:xfrm flipH="1" rot="10800000">
            <a:off x="5434850" y="1434600"/>
            <a:ext cx="3709200" cy="3708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566475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2" type="title"/>
          </p:nvPr>
        </p:nvSpPr>
        <p:spPr>
          <a:xfrm>
            <a:off x="566475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3" type="body"/>
          </p:nvPr>
        </p:nvSpPr>
        <p:spPr>
          <a:xfrm>
            <a:off x="4937950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4" type="title"/>
          </p:nvPr>
        </p:nvSpPr>
        <p:spPr>
          <a:xfrm>
            <a:off x="4937950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31"/>
          <p:cNvSpPr txBox="1"/>
          <p:nvPr>
            <p:ph idx="5" type="body"/>
          </p:nvPr>
        </p:nvSpPr>
        <p:spPr>
          <a:xfrm>
            <a:off x="4937925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6" type="title"/>
          </p:nvPr>
        </p:nvSpPr>
        <p:spPr>
          <a:xfrm>
            <a:off x="4937925" y="3242950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7" type="body"/>
          </p:nvPr>
        </p:nvSpPr>
        <p:spPr>
          <a:xfrm>
            <a:off x="566500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8" type="title"/>
          </p:nvPr>
        </p:nvSpPr>
        <p:spPr>
          <a:xfrm>
            <a:off x="566500" y="3242950"/>
            <a:ext cx="36396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9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BLANK_1_1_1_1_1_1_1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 flipH="1" rot="10800000">
            <a:off x="6711875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2"/>
          <p:cNvSpPr txBox="1"/>
          <p:nvPr>
            <p:ph idx="1" type="subTitle"/>
          </p:nvPr>
        </p:nvSpPr>
        <p:spPr>
          <a:xfrm>
            <a:off x="4994475" y="10935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2" type="subTitle"/>
          </p:nvPr>
        </p:nvSpPr>
        <p:spPr>
          <a:xfrm>
            <a:off x="4994475" y="17213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3" type="subTitle"/>
          </p:nvPr>
        </p:nvSpPr>
        <p:spPr>
          <a:xfrm>
            <a:off x="4994475" y="234925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7" name="Google Shape;267;p32"/>
          <p:cNvSpPr txBox="1"/>
          <p:nvPr>
            <p:ph idx="4" type="subTitle"/>
          </p:nvPr>
        </p:nvSpPr>
        <p:spPr>
          <a:xfrm>
            <a:off x="4994475" y="297712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idx="5" type="subTitle"/>
          </p:nvPr>
        </p:nvSpPr>
        <p:spPr>
          <a:xfrm>
            <a:off x="4994475" y="36050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idx="6" type="subTitle"/>
          </p:nvPr>
        </p:nvSpPr>
        <p:spPr>
          <a:xfrm>
            <a:off x="4994475" y="42328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70" name="Google Shape;270;p32"/>
          <p:cNvSpPr/>
          <p:nvPr>
            <p:ph idx="7" type="pic"/>
          </p:nvPr>
        </p:nvSpPr>
        <p:spPr>
          <a:xfrm>
            <a:off x="50" y="1278300"/>
            <a:ext cx="4285500" cy="38652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72" name="Google Shape;272;p32"/>
          <p:cNvSpPr txBox="1"/>
          <p:nvPr>
            <p:ph idx="8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9" type="subTitle"/>
          </p:nvPr>
        </p:nvSpPr>
        <p:spPr>
          <a:xfrm>
            <a:off x="5343675" y="10935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4" name="Google Shape;274;p32"/>
          <p:cNvSpPr txBox="1"/>
          <p:nvPr>
            <p:ph idx="13" type="subTitle"/>
          </p:nvPr>
        </p:nvSpPr>
        <p:spPr>
          <a:xfrm>
            <a:off x="5343675" y="17213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5" name="Google Shape;275;p32"/>
          <p:cNvSpPr txBox="1"/>
          <p:nvPr>
            <p:ph idx="14" type="subTitle"/>
          </p:nvPr>
        </p:nvSpPr>
        <p:spPr>
          <a:xfrm>
            <a:off x="5343675" y="234925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6" name="Google Shape;276;p32"/>
          <p:cNvSpPr txBox="1"/>
          <p:nvPr>
            <p:ph idx="15" type="subTitle"/>
          </p:nvPr>
        </p:nvSpPr>
        <p:spPr>
          <a:xfrm>
            <a:off x="5343675" y="297712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7" name="Google Shape;277;p32"/>
          <p:cNvSpPr txBox="1"/>
          <p:nvPr>
            <p:ph idx="16" type="subTitle"/>
          </p:nvPr>
        </p:nvSpPr>
        <p:spPr>
          <a:xfrm>
            <a:off x="5343675" y="36050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8" name="Google Shape;278;p32"/>
          <p:cNvSpPr txBox="1"/>
          <p:nvPr>
            <p:ph idx="17" type="subTitle"/>
          </p:nvPr>
        </p:nvSpPr>
        <p:spPr>
          <a:xfrm>
            <a:off x="5343675" y="42328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alt">
  <p:cSld name="BLANK_1_1_1_1_1_1_1_1_1_1_1_1_1_1_1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256025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2" type="body"/>
          </p:nvPr>
        </p:nvSpPr>
        <p:spPr>
          <a:xfrm>
            <a:off x="3241424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82" name="Google Shape;282;p33"/>
          <p:cNvSpPr txBox="1"/>
          <p:nvPr>
            <p:ph idx="3" type="body"/>
          </p:nvPr>
        </p:nvSpPr>
        <p:spPr>
          <a:xfrm>
            <a:off x="6226798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83" name="Google Shape;283;p33"/>
          <p:cNvSpPr/>
          <p:nvPr>
            <p:ph idx="4" type="pic"/>
          </p:nvPr>
        </p:nvSpPr>
        <p:spPr>
          <a:xfrm>
            <a:off x="2560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3"/>
          <p:cNvSpPr/>
          <p:nvPr>
            <p:ph idx="5" type="pic"/>
          </p:nvPr>
        </p:nvSpPr>
        <p:spPr>
          <a:xfrm>
            <a:off x="32414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3"/>
          <p:cNvSpPr/>
          <p:nvPr>
            <p:ph idx="6" type="pic"/>
          </p:nvPr>
        </p:nvSpPr>
        <p:spPr>
          <a:xfrm>
            <a:off x="6226825" y="1588650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87" name="Google Shape;287;p33"/>
          <p:cNvSpPr txBox="1"/>
          <p:nvPr>
            <p:ph idx="7" type="subTitle"/>
          </p:nvPr>
        </p:nvSpPr>
        <p:spPr>
          <a:xfrm>
            <a:off x="2560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3"/>
          <p:cNvSpPr txBox="1"/>
          <p:nvPr>
            <p:ph idx="8" type="subTitle"/>
          </p:nvPr>
        </p:nvSpPr>
        <p:spPr>
          <a:xfrm>
            <a:off x="32413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3"/>
          <p:cNvSpPr txBox="1"/>
          <p:nvPr>
            <p:ph idx="9" type="subTitle"/>
          </p:nvPr>
        </p:nvSpPr>
        <p:spPr>
          <a:xfrm>
            <a:off x="62266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1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BLANK_1_1_1_1_1_1_1_1_1_1_1_1_1_1_1_1_1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34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4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5" name="Google Shape;295;p34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98" name="Google Shape;298;p34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9" name="Google Shape;299;p34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0" name="Google Shape;300;p34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1" name="Google Shape;301;p34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2" name="Google Shape;302;p34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3" name="Google Shape;303;p34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5" name="Google Shape;305;p34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- Alt 1">
  <p:cSld name="BLANK_1_1_1_1_1_1_1_1_1_1_1_1_1_1_1_1_1_1_1_2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35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5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0" name="Google Shape;310;p35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35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13" name="Google Shape;313;p35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4" name="Google Shape;314;p35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6" name="Google Shape;316;p35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8" name="Google Shape;318;p35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2432125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7" type="body"/>
          </p:nvPr>
        </p:nvSpPr>
        <p:spPr>
          <a:xfrm>
            <a:off x="25602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2" name="Google Shape;322;p35"/>
          <p:cNvSpPr txBox="1"/>
          <p:nvPr>
            <p:ph idx="18" type="body"/>
          </p:nvPr>
        </p:nvSpPr>
        <p:spPr>
          <a:xfrm>
            <a:off x="682167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19" type="body"/>
          </p:nvPr>
        </p:nvSpPr>
        <p:spPr>
          <a:xfrm>
            <a:off x="4629100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4" name="Google Shape;324;p35"/>
          <p:cNvSpPr txBox="1"/>
          <p:nvPr>
            <p:ph idx="20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1_1_1_1_1_1_1_1_1_1_1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/>
          <p:nvPr/>
        </p:nvSpPr>
        <p:spPr>
          <a:xfrm>
            <a:off x="0" y="1182000"/>
            <a:ext cx="1873200" cy="3060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0" y="1182000"/>
            <a:ext cx="1873200" cy="187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0" y="1182000"/>
            <a:ext cx="1873200" cy="68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0" y="0"/>
            <a:ext cx="1873200" cy="118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806250" y="1052675"/>
            <a:ext cx="260700" cy="26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0" y="4246550"/>
            <a:ext cx="9144000" cy="9012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36"/>
          <p:cNvCxnSpPr/>
          <p:nvPr/>
        </p:nvCxnSpPr>
        <p:spPr>
          <a:xfrm>
            <a:off x="0" y="42444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6"/>
          <p:cNvCxnSpPr/>
          <p:nvPr/>
        </p:nvCxnSpPr>
        <p:spPr>
          <a:xfrm>
            <a:off x="1873325" y="0"/>
            <a:ext cx="0" cy="42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6"/>
          <p:cNvSpPr txBox="1"/>
          <p:nvPr>
            <p:ph type="title"/>
          </p:nvPr>
        </p:nvSpPr>
        <p:spPr>
          <a:xfrm>
            <a:off x="2322425" y="602225"/>
            <a:ext cx="6565800" cy="64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2" type="title"/>
          </p:nvPr>
        </p:nvSpPr>
        <p:spPr>
          <a:xfrm>
            <a:off x="2322425" y="1389575"/>
            <a:ext cx="6565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3" name="Google Shape;34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7" name="Google Shape;347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2" name="Google Shape;352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7" name="Google Shape;357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8" name="Google Shape;358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0" name="Google Shape;370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" name="Google Shape;372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5" name="Google Shape;375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6" name="Google Shape;376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0" name="Google Shape;380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1" name="Google Shape;381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5" name="Google Shape;385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7" name="Google Shape;387;p5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5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5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5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3" name="Google Shape;393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4" name="Google Shape;394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5" name="Google Shape;395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6" name="Google Shape;396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7" name="Google Shape;397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3" name="Google Shape;403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0" name="Google Shape;410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4" name="Google Shape;414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7" name="Google Shape;417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0" name="Google Shape;420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" name="Google Shape;422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3" name="Google Shape;433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ckground">
  <p:cSld name="CUSTOM">
    <p:bg>
      <p:bgPr>
        <a:solidFill>
          <a:schemeClr val="dk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42" name="Google Shape;442;p59"/>
          <p:cNvCxnSpPr/>
          <p:nvPr/>
        </p:nvCxnSpPr>
        <p:spPr>
          <a:xfrm rot="10800000">
            <a:off x="593700" y="3671900"/>
            <a:ext cx="79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59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45" name="Google Shape;445;p59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9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9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7_1_1_1_1_1_1_1_1_1_1_1_1_1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idx="1" type="subTitle"/>
          </p:nvPr>
        </p:nvSpPr>
        <p:spPr>
          <a:xfrm>
            <a:off x="4322100" y="470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0" name="Google Shape;450;p60"/>
          <p:cNvSpPr txBox="1"/>
          <p:nvPr>
            <p:ph idx="2" type="subTitle"/>
          </p:nvPr>
        </p:nvSpPr>
        <p:spPr>
          <a:xfrm>
            <a:off x="4322100" y="5385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1" name="Google Shape;451;p60"/>
          <p:cNvSpPr txBox="1"/>
          <p:nvPr>
            <p:ph idx="3" type="subTitle"/>
          </p:nvPr>
        </p:nvSpPr>
        <p:spPr>
          <a:xfrm>
            <a:off x="4322100" y="10613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2" name="Google Shape;452;p60"/>
          <p:cNvSpPr txBox="1"/>
          <p:nvPr>
            <p:ph idx="4" type="subTitle"/>
          </p:nvPr>
        </p:nvSpPr>
        <p:spPr>
          <a:xfrm>
            <a:off x="4322100" y="15602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3" name="Google Shape;453;p60"/>
          <p:cNvSpPr txBox="1"/>
          <p:nvPr>
            <p:ph idx="5" type="subTitle"/>
          </p:nvPr>
        </p:nvSpPr>
        <p:spPr>
          <a:xfrm>
            <a:off x="4322100" y="209436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4" name="Google Shape;454;p60"/>
          <p:cNvSpPr txBox="1"/>
          <p:nvPr>
            <p:ph idx="6" type="subTitle"/>
          </p:nvPr>
        </p:nvSpPr>
        <p:spPr>
          <a:xfrm>
            <a:off x="4322100" y="26053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5" name="Google Shape;455;p60"/>
          <p:cNvSpPr txBox="1"/>
          <p:nvPr>
            <p:ph idx="7" type="subTitle"/>
          </p:nvPr>
        </p:nvSpPr>
        <p:spPr>
          <a:xfrm>
            <a:off x="4322100" y="31201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6" name="Google Shape;456;p60"/>
          <p:cNvSpPr txBox="1"/>
          <p:nvPr>
            <p:ph idx="8" type="subTitle"/>
          </p:nvPr>
        </p:nvSpPr>
        <p:spPr>
          <a:xfrm>
            <a:off x="4322100" y="36348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7" name="Google Shape;457;p60"/>
          <p:cNvSpPr txBox="1"/>
          <p:nvPr>
            <p:ph idx="9" type="subTitle"/>
          </p:nvPr>
        </p:nvSpPr>
        <p:spPr>
          <a:xfrm>
            <a:off x="4322100" y="4152488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8" name="Google Shape;458;p60"/>
          <p:cNvSpPr txBox="1"/>
          <p:nvPr>
            <p:ph idx="13" type="subTitle"/>
          </p:nvPr>
        </p:nvSpPr>
        <p:spPr>
          <a:xfrm>
            <a:off x="4322100" y="46672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9" name="Google Shape;459;p60"/>
          <p:cNvSpPr txBox="1"/>
          <p:nvPr>
            <p:ph idx="14" type="subTitle"/>
          </p:nvPr>
        </p:nvSpPr>
        <p:spPr>
          <a:xfrm>
            <a:off x="8440475" y="353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0" name="Google Shape;460;p60"/>
          <p:cNvSpPr txBox="1"/>
          <p:nvPr>
            <p:ph idx="15" type="subTitle"/>
          </p:nvPr>
        </p:nvSpPr>
        <p:spPr>
          <a:xfrm>
            <a:off x="8440475" y="5268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1" name="Google Shape;461;p60"/>
          <p:cNvSpPr txBox="1"/>
          <p:nvPr>
            <p:ph idx="16" type="subTitle"/>
          </p:nvPr>
        </p:nvSpPr>
        <p:spPr>
          <a:xfrm>
            <a:off x="8440475" y="10496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2" name="Google Shape;462;p60"/>
          <p:cNvSpPr txBox="1"/>
          <p:nvPr>
            <p:ph idx="17" type="subTitle"/>
          </p:nvPr>
        </p:nvSpPr>
        <p:spPr>
          <a:xfrm>
            <a:off x="8440475" y="15485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3" name="Google Shape;463;p60"/>
          <p:cNvSpPr txBox="1"/>
          <p:nvPr>
            <p:ph idx="18" type="subTitle"/>
          </p:nvPr>
        </p:nvSpPr>
        <p:spPr>
          <a:xfrm>
            <a:off x="8440475" y="208266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4" name="Google Shape;464;p60"/>
          <p:cNvSpPr txBox="1"/>
          <p:nvPr>
            <p:ph idx="19" type="subTitle"/>
          </p:nvPr>
        </p:nvSpPr>
        <p:spPr>
          <a:xfrm>
            <a:off x="8440475" y="25936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5" name="Google Shape;465;p60"/>
          <p:cNvSpPr txBox="1"/>
          <p:nvPr>
            <p:ph idx="20" type="subTitle"/>
          </p:nvPr>
        </p:nvSpPr>
        <p:spPr>
          <a:xfrm>
            <a:off x="8440475" y="31084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6" name="Google Shape;466;p60"/>
          <p:cNvSpPr txBox="1"/>
          <p:nvPr>
            <p:ph idx="21" type="subTitle"/>
          </p:nvPr>
        </p:nvSpPr>
        <p:spPr>
          <a:xfrm>
            <a:off x="8440475" y="36231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7" name="Google Shape;467;p60"/>
          <p:cNvSpPr txBox="1"/>
          <p:nvPr>
            <p:ph idx="22" type="subTitle"/>
          </p:nvPr>
        </p:nvSpPr>
        <p:spPr>
          <a:xfrm>
            <a:off x="8440475" y="4140788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8" name="Google Shape;468;p60"/>
          <p:cNvSpPr txBox="1"/>
          <p:nvPr>
            <p:ph idx="23" type="subTitle"/>
          </p:nvPr>
        </p:nvSpPr>
        <p:spPr>
          <a:xfrm>
            <a:off x="8440475" y="46555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9" name="Google Shape;469;p60"/>
          <p:cNvSpPr txBox="1"/>
          <p:nvPr>
            <p:ph type="title"/>
          </p:nvPr>
        </p:nvSpPr>
        <p:spPr>
          <a:xfrm>
            <a:off x="594025" y="184702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">
  <p:cSld name="CUSTOM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2" name="Google Shape;472;p61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3" name="Google Shape;473;p6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4" name="Google Shape;474;p61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5" name="Google Shape;475;p61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6" name="Google Shape;476;p61"/>
          <p:cNvSpPr txBox="1"/>
          <p:nvPr>
            <p:ph type="title"/>
          </p:nvPr>
        </p:nvSpPr>
        <p:spPr>
          <a:xfrm>
            <a:off x="1399000" y="2328176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7" name="Google Shape;477;p61"/>
          <p:cNvSpPr txBox="1"/>
          <p:nvPr>
            <p:ph idx="5" type="title"/>
          </p:nvPr>
        </p:nvSpPr>
        <p:spPr>
          <a:xfrm>
            <a:off x="1399000" y="3779000"/>
            <a:ext cx="6881700" cy="774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8" name="Google Shape;478;p61"/>
          <p:cNvSpPr txBox="1"/>
          <p:nvPr>
            <p:ph idx="6" type="title"/>
          </p:nvPr>
        </p:nvSpPr>
        <p:spPr>
          <a:xfrm>
            <a:off x="1399000" y="858998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9" name="Google Shape;479;p61"/>
          <p:cNvSpPr/>
          <p:nvPr/>
        </p:nvSpPr>
        <p:spPr>
          <a:xfrm>
            <a:off x="1399001" y="4559050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1399026" y="31061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1399001" y="16403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2" name="Google Shape;482;p61"/>
          <p:cNvSpPr txBox="1"/>
          <p:nvPr>
            <p:ph idx="7" type="title"/>
          </p:nvPr>
        </p:nvSpPr>
        <p:spPr>
          <a:xfrm>
            <a:off x="1552450" y="3144818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3" name="Google Shape;483;p61"/>
          <p:cNvSpPr txBox="1"/>
          <p:nvPr>
            <p:ph idx="8" type="title"/>
          </p:nvPr>
        </p:nvSpPr>
        <p:spPr>
          <a:xfrm>
            <a:off x="1552450" y="4601474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4" name="Google Shape;484;p61"/>
          <p:cNvSpPr txBox="1"/>
          <p:nvPr>
            <p:ph idx="9" type="title"/>
          </p:nvPr>
        </p:nvSpPr>
        <p:spPr>
          <a:xfrm>
            <a:off x="1552450" y="1678277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5" name="Google Shape;485;p61"/>
          <p:cNvSpPr/>
          <p:nvPr>
            <p:ph idx="13" type="pic"/>
          </p:nvPr>
        </p:nvSpPr>
        <p:spPr>
          <a:xfrm>
            <a:off x="325850" y="9285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86" name="Google Shape;486;p61"/>
          <p:cNvSpPr/>
          <p:nvPr>
            <p:ph idx="14" type="pic"/>
          </p:nvPr>
        </p:nvSpPr>
        <p:spPr>
          <a:xfrm>
            <a:off x="325850" y="23963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87" name="Google Shape;487;p61"/>
          <p:cNvSpPr/>
          <p:nvPr>
            <p:ph idx="15" type="pic"/>
          </p:nvPr>
        </p:nvSpPr>
        <p:spPr>
          <a:xfrm>
            <a:off x="325850" y="384917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88" name="Google Shape;488;p61"/>
          <p:cNvSpPr txBox="1"/>
          <p:nvPr>
            <p:ph idx="16" type="body"/>
          </p:nvPr>
        </p:nvSpPr>
        <p:spPr>
          <a:xfrm>
            <a:off x="3060150" y="159825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9" name="Google Shape;489;p61"/>
          <p:cNvSpPr txBox="1"/>
          <p:nvPr>
            <p:ph idx="17" type="body"/>
          </p:nvPr>
        </p:nvSpPr>
        <p:spPr>
          <a:xfrm>
            <a:off x="3060150" y="310820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0" name="Google Shape;490;p61"/>
          <p:cNvSpPr txBox="1"/>
          <p:nvPr>
            <p:ph idx="18" type="body"/>
          </p:nvPr>
        </p:nvSpPr>
        <p:spPr>
          <a:xfrm>
            <a:off x="3060150" y="4553025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 2">
  <p:cSld name="CUSTOM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3" name="Google Shape;493;p6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4" name="Google Shape;494;p62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5" name="Google Shape;495;p62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6" name="Google Shape;496;p62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7" name="Google Shape;497;p62"/>
          <p:cNvSpPr txBox="1"/>
          <p:nvPr>
            <p:ph type="title"/>
          </p:nvPr>
        </p:nvSpPr>
        <p:spPr>
          <a:xfrm>
            <a:off x="596525" y="753331"/>
            <a:ext cx="7062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62"/>
          <p:cNvSpPr txBox="1"/>
          <p:nvPr>
            <p:ph idx="5" type="title"/>
          </p:nvPr>
        </p:nvSpPr>
        <p:spPr>
          <a:xfrm>
            <a:off x="1279000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62"/>
          <p:cNvSpPr txBox="1"/>
          <p:nvPr>
            <p:ph idx="6" type="title"/>
          </p:nvPr>
        </p:nvSpPr>
        <p:spPr>
          <a:xfrm>
            <a:off x="127900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0" name="Google Shape;500;p62"/>
          <p:cNvSpPr txBox="1"/>
          <p:nvPr>
            <p:ph idx="7" type="title"/>
          </p:nvPr>
        </p:nvSpPr>
        <p:spPr>
          <a:xfrm>
            <a:off x="491785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1" name="Google Shape;501;p62"/>
          <p:cNvSpPr txBox="1"/>
          <p:nvPr>
            <p:ph idx="8" type="title"/>
          </p:nvPr>
        </p:nvSpPr>
        <p:spPr>
          <a:xfrm>
            <a:off x="491785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62"/>
          <p:cNvSpPr txBox="1"/>
          <p:nvPr>
            <p:ph idx="9" type="title"/>
          </p:nvPr>
        </p:nvSpPr>
        <p:spPr>
          <a:xfrm>
            <a:off x="4925175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62"/>
          <p:cNvSpPr/>
          <p:nvPr>
            <p:ph idx="13" type="pic"/>
          </p:nvPr>
        </p:nvSpPr>
        <p:spPr>
          <a:xfrm>
            <a:off x="402115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62"/>
          <p:cNvSpPr/>
          <p:nvPr>
            <p:ph idx="14" type="pic"/>
          </p:nvPr>
        </p:nvSpPr>
        <p:spPr>
          <a:xfrm>
            <a:off x="402115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62"/>
          <p:cNvSpPr/>
          <p:nvPr>
            <p:ph idx="15" type="pic"/>
          </p:nvPr>
        </p:nvSpPr>
        <p:spPr>
          <a:xfrm>
            <a:off x="402115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6" name="Google Shape;506;p62"/>
          <p:cNvSpPr/>
          <p:nvPr>
            <p:ph idx="16" type="pic"/>
          </p:nvPr>
        </p:nvSpPr>
        <p:spPr>
          <a:xfrm>
            <a:off x="37730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7" name="Google Shape;507;p62"/>
          <p:cNvSpPr/>
          <p:nvPr>
            <p:ph idx="17" type="pic"/>
          </p:nvPr>
        </p:nvSpPr>
        <p:spPr>
          <a:xfrm>
            <a:off x="37730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8" name="Google Shape;508;p62"/>
          <p:cNvSpPr/>
          <p:nvPr>
            <p:ph idx="18" type="pic"/>
          </p:nvPr>
        </p:nvSpPr>
        <p:spPr>
          <a:xfrm>
            <a:off x="37730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9" name="Google Shape;509;p62"/>
          <p:cNvSpPr txBox="1"/>
          <p:nvPr>
            <p:ph idx="19" type="title"/>
          </p:nvPr>
        </p:nvSpPr>
        <p:spPr>
          <a:xfrm>
            <a:off x="127900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0" name="Google Shape;510;p62"/>
          <p:cNvSpPr txBox="1"/>
          <p:nvPr>
            <p:ph idx="20" type="body"/>
          </p:nvPr>
        </p:nvSpPr>
        <p:spPr>
          <a:xfrm>
            <a:off x="127900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62"/>
          <p:cNvSpPr txBox="1"/>
          <p:nvPr>
            <p:ph idx="21" type="body"/>
          </p:nvPr>
        </p:nvSpPr>
        <p:spPr>
          <a:xfrm>
            <a:off x="127900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2" name="Google Shape;512;p62"/>
          <p:cNvSpPr txBox="1"/>
          <p:nvPr>
            <p:ph idx="22" type="body"/>
          </p:nvPr>
        </p:nvSpPr>
        <p:spPr>
          <a:xfrm>
            <a:off x="127900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idx="23" type="body"/>
          </p:nvPr>
        </p:nvSpPr>
        <p:spPr>
          <a:xfrm>
            <a:off x="491785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62"/>
          <p:cNvSpPr txBox="1"/>
          <p:nvPr>
            <p:ph idx="24" type="body"/>
          </p:nvPr>
        </p:nvSpPr>
        <p:spPr>
          <a:xfrm>
            <a:off x="491785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5" name="Google Shape;515;p62"/>
          <p:cNvSpPr txBox="1"/>
          <p:nvPr>
            <p:ph idx="25" type="body"/>
          </p:nvPr>
        </p:nvSpPr>
        <p:spPr>
          <a:xfrm>
            <a:off x="491785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older">
  <p:cSld name="BLANK_1_1_1_1">
    <p:bg>
      <p:bgPr>
        <a:solidFill>
          <a:schemeClr val="dk2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63"/>
          <p:cNvGrpSpPr/>
          <p:nvPr/>
        </p:nvGrpSpPr>
        <p:grpSpPr>
          <a:xfrm>
            <a:off x="228600" y="210088"/>
            <a:ext cx="8686800" cy="4676475"/>
            <a:chOff x="228600" y="210088"/>
            <a:chExt cx="8686800" cy="4676475"/>
          </a:xfrm>
        </p:grpSpPr>
        <p:sp>
          <p:nvSpPr>
            <p:cNvPr id="518" name="Google Shape;518;p63"/>
            <p:cNvSpPr/>
            <p:nvPr/>
          </p:nvSpPr>
          <p:spPr>
            <a:xfrm>
              <a:off x="228600" y="566563"/>
              <a:ext cx="8686800" cy="4320000"/>
            </a:xfrm>
            <a:prstGeom prst="roundRect">
              <a:avLst>
                <a:gd fmla="val 540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19" name="Google Shape;519;p63"/>
            <p:cNvSpPr/>
            <p:nvPr/>
          </p:nvSpPr>
          <p:spPr>
            <a:xfrm>
              <a:off x="912237" y="2100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20" name="Google Shape;520;p63"/>
          <p:cNvSpPr txBox="1"/>
          <p:nvPr>
            <p:ph idx="1" type="subTitle"/>
          </p:nvPr>
        </p:nvSpPr>
        <p:spPr>
          <a:xfrm>
            <a:off x="1224650" y="210100"/>
            <a:ext cx="16767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1" name="Google Shape;521;p63"/>
          <p:cNvSpPr txBox="1"/>
          <p:nvPr>
            <p:ph idx="2" type="body"/>
          </p:nvPr>
        </p:nvSpPr>
        <p:spPr>
          <a:xfrm>
            <a:off x="593775" y="3900525"/>
            <a:ext cx="4346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522" name="Google Shape;522;p63"/>
          <p:cNvSpPr txBox="1"/>
          <p:nvPr>
            <p:ph type="title"/>
          </p:nvPr>
        </p:nvSpPr>
        <p:spPr>
          <a:xfrm>
            <a:off x="593775" y="984700"/>
            <a:ext cx="79482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-2450" y="4759975"/>
            <a:ext cx="9150600" cy="383400"/>
          </a:xfrm>
          <a:prstGeom prst="rect">
            <a:avLst/>
          </a:prstGeom>
        </p:spPr>
        <p:txBody>
          <a:bodyPr anchorCtr="0" anchor="ctr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14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525" name="Google Shape;525;p64"/>
          <p:cNvCxnSpPr/>
          <p:nvPr/>
        </p:nvCxnSpPr>
        <p:spPr>
          <a:xfrm rot="10800000">
            <a:off x="-2100" y="4759975"/>
            <a:ext cx="91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64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7" name="Google Shape;527;p64"/>
          <p:cNvSpPr txBox="1"/>
          <p:nvPr>
            <p:ph idx="2" type="title"/>
          </p:nvPr>
        </p:nvSpPr>
        <p:spPr>
          <a:xfrm>
            <a:off x="850" y="1078988"/>
            <a:ext cx="9144000" cy="3598800"/>
          </a:xfrm>
          <a:prstGeom prst="rect">
            <a:avLst/>
          </a:prstGeom>
        </p:spPr>
        <p:txBody>
          <a:bodyPr anchorCtr="0" anchor="t" bIns="108000" lIns="252000" spcFirstLastPara="1" rIns="252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8" name="Google Shape;528;p64"/>
          <p:cNvGrpSpPr/>
          <p:nvPr/>
        </p:nvGrpSpPr>
        <p:grpSpPr>
          <a:xfrm>
            <a:off x="1724267" y="547463"/>
            <a:ext cx="658200" cy="449397"/>
            <a:chOff x="2467317" y="547413"/>
            <a:chExt cx="658200" cy="449397"/>
          </a:xfrm>
        </p:grpSpPr>
        <p:sp>
          <p:nvSpPr>
            <p:cNvPr id="529" name="Google Shape;529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0" name="Google Shape;530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531" name="Google Shape;531;p64"/>
          <p:cNvGrpSpPr/>
          <p:nvPr/>
        </p:nvGrpSpPr>
        <p:grpSpPr>
          <a:xfrm>
            <a:off x="981142" y="547476"/>
            <a:ext cx="658200" cy="449397"/>
            <a:chOff x="2467317" y="547413"/>
            <a:chExt cx="658200" cy="449397"/>
          </a:xfrm>
        </p:grpSpPr>
        <p:sp>
          <p:nvSpPr>
            <p:cNvPr id="532" name="Google Shape;532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3" name="Google Shape;533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534" name="Google Shape;534;p64"/>
          <p:cNvGrpSpPr/>
          <p:nvPr/>
        </p:nvGrpSpPr>
        <p:grpSpPr>
          <a:xfrm>
            <a:off x="2467317" y="547413"/>
            <a:ext cx="658200" cy="449397"/>
            <a:chOff x="2467317" y="547413"/>
            <a:chExt cx="658200" cy="449397"/>
          </a:xfrm>
        </p:grpSpPr>
        <p:sp>
          <p:nvSpPr>
            <p:cNvPr id="535" name="Google Shape;535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537" name="Google Shape;537;p64"/>
          <p:cNvGrpSpPr/>
          <p:nvPr/>
        </p:nvGrpSpPr>
        <p:grpSpPr>
          <a:xfrm>
            <a:off x="238017" y="549426"/>
            <a:ext cx="658200" cy="449397"/>
            <a:chOff x="2467317" y="547413"/>
            <a:chExt cx="658200" cy="449397"/>
          </a:xfrm>
        </p:grpSpPr>
        <p:sp>
          <p:nvSpPr>
            <p:cNvPr id="538" name="Google Shape;538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s Grey">
  <p:cSld name="BLANK_1_1_1_1_1_1_1_1">
    <p:bg>
      <p:bgPr>
        <a:solidFill>
          <a:schemeClr val="dk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172350" y="1093875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542" name="Google Shape;542;p65"/>
          <p:cNvSpPr txBox="1"/>
          <p:nvPr>
            <p:ph idx="2" type="subTitle"/>
          </p:nvPr>
        </p:nvSpPr>
        <p:spPr>
          <a:xfrm>
            <a:off x="357425" y="2974373"/>
            <a:ext cx="2048400" cy="3906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65"/>
          <p:cNvSpPr txBox="1"/>
          <p:nvPr>
            <p:ph idx="3" type="subTitle"/>
          </p:nvPr>
        </p:nvSpPr>
        <p:spPr>
          <a:xfrm>
            <a:off x="357425" y="718250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544" name="Google Shape;544;p65"/>
          <p:cNvSpPr txBox="1"/>
          <p:nvPr>
            <p:ph idx="4" type="body"/>
          </p:nvPr>
        </p:nvSpPr>
        <p:spPr>
          <a:xfrm>
            <a:off x="172350" y="3362406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545" name="Google Shape;545;p65"/>
          <p:cNvSpPr txBox="1"/>
          <p:nvPr>
            <p:ph idx="5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6" name="Google Shape;546;p65"/>
          <p:cNvSpPr txBox="1"/>
          <p:nvPr>
            <p:ph idx="6" type="subTitle"/>
          </p:nvPr>
        </p:nvSpPr>
        <p:spPr>
          <a:xfrm>
            <a:off x="4814750" y="7170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547" name="Google Shape;547;p65"/>
          <p:cNvSpPr txBox="1"/>
          <p:nvPr>
            <p:ph idx="7" type="body"/>
          </p:nvPr>
        </p:nvSpPr>
        <p:spPr>
          <a:xfrm>
            <a:off x="4629675" y="10927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548" name="Google Shape;548;p65"/>
          <p:cNvSpPr txBox="1"/>
          <p:nvPr>
            <p:ph idx="8" type="subTitle"/>
          </p:nvPr>
        </p:nvSpPr>
        <p:spPr>
          <a:xfrm>
            <a:off x="4814750" y="30033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65"/>
          <p:cNvSpPr txBox="1"/>
          <p:nvPr>
            <p:ph idx="9" type="body"/>
          </p:nvPr>
        </p:nvSpPr>
        <p:spPr>
          <a:xfrm>
            <a:off x="4629675" y="33790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Data folders">
  <p:cSld name="CUSTOM_7_1_1_1_1_1_1_1_1_1_1_1_1_1_1_1_1_3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>
            <p:ph type="title"/>
          </p:nvPr>
        </p:nvSpPr>
        <p:spPr>
          <a:xfrm>
            <a:off x="193900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2" name="Google Shape;552;p66"/>
          <p:cNvSpPr txBox="1"/>
          <p:nvPr>
            <p:ph idx="2" type="title"/>
          </p:nvPr>
        </p:nvSpPr>
        <p:spPr>
          <a:xfrm>
            <a:off x="193900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3" name="Google Shape;553;p66"/>
          <p:cNvSpPr txBox="1"/>
          <p:nvPr>
            <p:ph idx="3" type="title"/>
          </p:nvPr>
        </p:nvSpPr>
        <p:spPr>
          <a:xfrm>
            <a:off x="2391238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4" name="Google Shape;554;p66"/>
          <p:cNvSpPr txBox="1"/>
          <p:nvPr>
            <p:ph idx="4" type="title"/>
          </p:nvPr>
        </p:nvSpPr>
        <p:spPr>
          <a:xfrm>
            <a:off x="2391238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5" name="Google Shape;555;p66"/>
          <p:cNvSpPr txBox="1"/>
          <p:nvPr>
            <p:ph idx="5" type="title"/>
          </p:nvPr>
        </p:nvSpPr>
        <p:spPr>
          <a:xfrm>
            <a:off x="459037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6" name="Google Shape;556;p66"/>
          <p:cNvSpPr txBox="1"/>
          <p:nvPr>
            <p:ph idx="6" type="title"/>
          </p:nvPr>
        </p:nvSpPr>
        <p:spPr>
          <a:xfrm>
            <a:off x="459037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7" name="Google Shape;557;p66"/>
          <p:cNvSpPr txBox="1"/>
          <p:nvPr>
            <p:ph idx="7" type="title"/>
          </p:nvPr>
        </p:nvSpPr>
        <p:spPr>
          <a:xfrm>
            <a:off x="678892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8" name="Google Shape;558;p66"/>
          <p:cNvSpPr txBox="1"/>
          <p:nvPr>
            <p:ph idx="8" type="title"/>
          </p:nvPr>
        </p:nvSpPr>
        <p:spPr>
          <a:xfrm>
            <a:off x="678892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9" name="Google Shape;559;p66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0" name="Google Shape;560;p66"/>
          <p:cNvSpPr txBox="1"/>
          <p:nvPr>
            <p:ph idx="9" type="body"/>
          </p:nvPr>
        </p:nvSpPr>
        <p:spPr>
          <a:xfrm>
            <a:off x="192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1" name="Google Shape;561;p66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2" name="Google Shape;562;p66"/>
          <p:cNvSpPr txBox="1"/>
          <p:nvPr>
            <p:ph idx="14" type="body"/>
          </p:nvPr>
        </p:nvSpPr>
        <p:spPr>
          <a:xfrm>
            <a:off x="45906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3" name="Google Shape;563;p66"/>
          <p:cNvSpPr txBox="1"/>
          <p:nvPr>
            <p:ph idx="15" type="body"/>
          </p:nvPr>
        </p:nvSpPr>
        <p:spPr>
          <a:xfrm>
            <a:off x="6788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Folders">
  <p:cSld name="CUSTOM_7_1_1_1_1_1_1_1_1_1_1_1_1_1_1_1_1_4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19390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66" name="Google Shape;566;p6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7" name="Google Shape;567;p67"/>
          <p:cNvSpPr txBox="1"/>
          <p:nvPr>
            <p:ph idx="2" type="title"/>
          </p:nvPr>
        </p:nvSpPr>
        <p:spPr>
          <a:xfrm>
            <a:off x="3141175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68" name="Google Shape;568;p67"/>
          <p:cNvSpPr txBox="1"/>
          <p:nvPr>
            <p:ph idx="3" type="title"/>
          </p:nvPr>
        </p:nvSpPr>
        <p:spPr>
          <a:xfrm>
            <a:off x="608845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69" name="Google Shape;569;p67"/>
          <p:cNvSpPr txBox="1"/>
          <p:nvPr>
            <p:ph idx="4" type="body"/>
          </p:nvPr>
        </p:nvSpPr>
        <p:spPr>
          <a:xfrm>
            <a:off x="1940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0" name="Google Shape;570;p67"/>
          <p:cNvSpPr txBox="1"/>
          <p:nvPr>
            <p:ph idx="5" type="body"/>
          </p:nvPr>
        </p:nvSpPr>
        <p:spPr>
          <a:xfrm>
            <a:off x="314052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1" name="Google Shape;571;p67"/>
          <p:cNvSpPr txBox="1"/>
          <p:nvPr>
            <p:ph idx="6" type="body"/>
          </p:nvPr>
        </p:nvSpPr>
        <p:spPr>
          <a:xfrm>
            <a:off x="60869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7_1_1_1_1_1_1_1_1_1_1_1_1_1_1_1_1_5_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4" name="Google Shape;574;p68"/>
          <p:cNvSpPr txBox="1"/>
          <p:nvPr>
            <p:ph idx="2" type="title"/>
          </p:nvPr>
        </p:nvSpPr>
        <p:spPr>
          <a:xfrm>
            <a:off x="33251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5" name="Google Shape;575;p68"/>
          <p:cNvSpPr txBox="1"/>
          <p:nvPr>
            <p:ph idx="3" type="title"/>
          </p:nvPr>
        </p:nvSpPr>
        <p:spPr>
          <a:xfrm>
            <a:off x="227250" y="12772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76" name="Google Shape;576;p68"/>
          <p:cNvSpPr txBox="1"/>
          <p:nvPr>
            <p:ph idx="4" type="title"/>
          </p:nvPr>
        </p:nvSpPr>
        <p:spPr>
          <a:xfrm>
            <a:off x="3324478" y="1277200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77" name="Google Shape;577;p68"/>
          <p:cNvSpPr txBox="1"/>
          <p:nvPr>
            <p:ph idx="5" type="title"/>
          </p:nvPr>
        </p:nvSpPr>
        <p:spPr>
          <a:xfrm>
            <a:off x="6421152" y="1277200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78" name="Google Shape;578;p68"/>
          <p:cNvSpPr txBox="1"/>
          <p:nvPr>
            <p:ph idx="6" type="title"/>
          </p:nvPr>
        </p:nvSpPr>
        <p:spPr>
          <a:xfrm>
            <a:off x="64219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9" name="Google Shape;579;p68"/>
          <p:cNvSpPr txBox="1"/>
          <p:nvPr>
            <p:ph idx="7" type="title"/>
          </p:nvPr>
        </p:nvSpPr>
        <p:spPr>
          <a:xfrm>
            <a:off x="226431" y="27091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0" name="Google Shape;580;p68"/>
          <p:cNvSpPr txBox="1"/>
          <p:nvPr>
            <p:ph idx="8" type="title"/>
          </p:nvPr>
        </p:nvSpPr>
        <p:spPr>
          <a:xfrm>
            <a:off x="6419945" y="270910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1" name="Google Shape;581;p68"/>
          <p:cNvSpPr txBox="1"/>
          <p:nvPr>
            <p:ph idx="9" type="title"/>
          </p:nvPr>
        </p:nvSpPr>
        <p:spPr>
          <a:xfrm>
            <a:off x="226000" y="3996225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2" name="Google Shape;582;p68"/>
          <p:cNvSpPr txBox="1"/>
          <p:nvPr>
            <p:ph idx="13" type="title"/>
          </p:nvPr>
        </p:nvSpPr>
        <p:spPr>
          <a:xfrm>
            <a:off x="3322675" y="399622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3" name="Google Shape;583;p68"/>
          <p:cNvSpPr txBox="1"/>
          <p:nvPr>
            <p:ph idx="14" type="title"/>
          </p:nvPr>
        </p:nvSpPr>
        <p:spPr>
          <a:xfrm>
            <a:off x="6419350" y="399622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4" name="Google Shape;584;p68"/>
          <p:cNvSpPr txBox="1"/>
          <p:nvPr>
            <p:ph idx="15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5" name="Google Shape;585;p68"/>
          <p:cNvSpPr txBox="1"/>
          <p:nvPr>
            <p:ph idx="16" type="title"/>
          </p:nvPr>
        </p:nvSpPr>
        <p:spPr>
          <a:xfrm>
            <a:off x="36844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6" name="Google Shape;586;p68"/>
          <p:cNvSpPr txBox="1"/>
          <p:nvPr>
            <p:ph idx="17" type="title"/>
          </p:nvPr>
        </p:nvSpPr>
        <p:spPr>
          <a:xfrm>
            <a:off x="678146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7" name="Google Shape;587;p68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8" name="Google Shape;588;p68"/>
          <p:cNvSpPr txBox="1"/>
          <p:nvPr>
            <p:ph idx="18" type="body"/>
          </p:nvPr>
        </p:nvSpPr>
        <p:spPr>
          <a:xfrm>
            <a:off x="226150" y="4230400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9" name="Google Shape;589;p68"/>
          <p:cNvSpPr txBox="1"/>
          <p:nvPr>
            <p:ph idx="19" type="body"/>
          </p:nvPr>
        </p:nvSpPr>
        <p:spPr>
          <a:xfrm>
            <a:off x="3321928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0" name="Google Shape;590;p68"/>
          <p:cNvSpPr txBox="1"/>
          <p:nvPr>
            <p:ph idx="20" type="body"/>
          </p:nvPr>
        </p:nvSpPr>
        <p:spPr>
          <a:xfrm>
            <a:off x="6417703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1" name="Google Shape;591;p68"/>
          <p:cNvSpPr txBox="1"/>
          <p:nvPr>
            <p:ph idx="21" type="title"/>
          </p:nvPr>
        </p:nvSpPr>
        <p:spPr>
          <a:xfrm>
            <a:off x="3323270" y="270910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92" name="Google Shape;592;p68"/>
          <p:cNvSpPr txBox="1"/>
          <p:nvPr>
            <p:ph idx="22" type="body"/>
          </p:nvPr>
        </p:nvSpPr>
        <p:spPr>
          <a:xfrm>
            <a:off x="226150" y="29432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3" name="Google Shape;593;p68"/>
          <p:cNvSpPr txBox="1"/>
          <p:nvPr>
            <p:ph idx="23" type="body"/>
          </p:nvPr>
        </p:nvSpPr>
        <p:spPr>
          <a:xfrm>
            <a:off x="3321928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4" name="Google Shape;594;p68"/>
          <p:cNvSpPr txBox="1"/>
          <p:nvPr>
            <p:ph idx="24" type="body"/>
          </p:nvPr>
        </p:nvSpPr>
        <p:spPr>
          <a:xfrm>
            <a:off x="6417703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5" name="Google Shape;595;p68"/>
          <p:cNvSpPr txBox="1"/>
          <p:nvPr>
            <p:ph idx="25" type="body"/>
          </p:nvPr>
        </p:nvSpPr>
        <p:spPr>
          <a:xfrm>
            <a:off x="226150" y="15113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6" name="Google Shape;596;p68"/>
          <p:cNvSpPr txBox="1"/>
          <p:nvPr>
            <p:ph idx="26" type="body"/>
          </p:nvPr>
        </p:nvSpPr>
        <p:spPr>
          <a:xfrm>
            <a:off x="3321928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7" name="Google Shape;597;p68"/>
          <p:cNvSpPr txBox="1"/>
          <p:nvPr>
            <p:ph idx="27" type="body"/>
          </p:nvPr>
        </p:nvSpPr>
        <p:spPr>
          <a:xfrm>
            <a:off x="6417703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image ">
  <p:cSld name="CUSTOM_7_1_1_1_1_1_1_1_1_1_1_1_1_1_1_1_1_5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 txBox="1"/>
          <p:nvPr>
            <p:ph type="title"/>
          </p:nvPr>
        </p:nvSpPr>
        <p:spPr>
          <a:xfrm>
            <a:off x="20057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0" name="Google Shape;600;p69"/>
          <p:cNvSpPr txBox="1"/>
          <p:nvPr>
            <p:ph idx="2" type="title"/>
          </p:nvPr>
        </p:nvSpPr>
        <p:spPr>
          <a:xfrm>
            <a:off x="37832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1" name="Google Shape;601;p69"/>
          <p:cNvSpPr txBox="1"/>
          <p:nvPr>
            <p:ph idx="3" type="title"/>
          </p:nvPr>
        </p:nvSpPr>
        <p:spPr>
          <a:xfrm>
            <a:off x="55605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2" name="Google Shape;602;p69"/>
          <p:cNvSpPr txBox="1"/>
          <p:nvPr>
            <p:ph idx="4" type="title"/>
          </p:nvPr>
        </p:nvSpPr>
        <p:spPr>
          <a:xfrm>
            <a:off x="73377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3" name="Google Shape;603;p69"/>
          <p:cNvSpPr txBox="1"/>
          <p:nvPr>
            <p:ph idx="5"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4" name="Google Shape;604;p69"/>
          <p:cNvSpPr txBox="1"/>
          <p:nvPr>
            <p:ph idx="6" type="title"/>
          </p:nvPr>
        </p:nvSpPr>
        <p:spPr>
          <a:xfrm>
            <a:off x="22725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5" name="Google Shape;605;p69"/>
          <p:cNvSpPr txBox="1"/>
          <p:nvPr>
            <p:ph idx="7" type="title"/>
          </p:nvPr>
        </p:nvSpPr>
        <p:spPr>
          <a:xfrm>
            <a:off x="20045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6" name="Google Shape;606;p69"/>
          <p:cNvSpPr txBox="1"/>
          <p:nvPr>
            <p:ph idx="8" type="title"/>
          </p:nvPr>
        </p:nvSpPr>
        <p:spPr>
          <a:xfrm>
            <a:off x="37819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7" name="Google Shape;607;p69"/>
          <p:cNvSpPr txBox="1"/>
          <p:nvPr>
            <p:ph idx="9" type="title"/>
          </p:nvPr>
        </p:nvSpPr>
        <p:spPr>
          <a:xfrm>
            <a:off x="555930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8" name="Google Shape;608;p69"/>
          <p:cNvSpPr txBox="1"/>
          <p:nvPr>
            <p:ph idx="13" type="title"/>
          </p:nvPr>
        </p:nvSpPr>
        <p:spPr>
          <a:xfrm>
            <a:off x="73374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9" name="Google Shape;609;p69"/>
          <p:cNvSpPr txBox="1"/>
          <p:nvPr>
            <p:ph idx="14" type="title"/>
          </p:nvPr>
        </p:nvSpPr>
        <p:spPr>
          <a:xfrm>
            <a:off x="22642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0" name="Google Shape;610;p69"/>
          <p:cNvSpPr txBox="1"/>
          <p:nvPr>
            <p:ph idx="15" type="title"/>
          </p:nvPr>
        </p:nvSpPr>
        <p:spPr>
          <a:xfrm>
            <a:off x="20037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1" name="Google Shape;611;p69"/>
          <p:cNvSpPr txBox="1"/>
          <p:nvPr>
            <p:ph idx="16" type="title"/>
          </p:nvPr>
        </p:nvSpPr>
        <p:spPr>
          <a:xfrm>
            <a:off x="37811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2" name="Google Shape;612;p69"/>
          <p:cNvSpPr txBox="1"/>
          <p:nvPr>
            <p:ph idx="17" type="title"/>
          </p:nvPr>
        </p:nvSpPr>
        <p:spPr>
          <a:xfrm>
            <a:off x="555847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3" name="Google Shape;613;p69"/>
          <p:cNvSpPr txBox="1"/>
          <p:nvPr>
            <p:ph idx="18" type="title"/>
          </p:nvPr>
        </p:nvSpPr>
        <p:spPr>
          <a:xfrm>
            <a:off x="73366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4" name="Google Shape;614;p69"/>
          <p:cNvSpPr txBox="1"/>
          <p:nvPr>
            <p:ph idx="19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5" name="Google Shape;615;p69"/>
          <p:cNvSpPr txBox="1"/>
          <p:nvPr>
            <p:ph idx="20" type="title"/>
          </p:nvPr>
        </p:nvSpPr>
        <p:spPr>
          <a:xfrm>
            <a:off x="23650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6" name="Google Shape;616;p69"/>
          <p:cNvSpPr txBox="1"/>
          <p:nvPr>
            <p:ph idx="21" type="title"/>
          </p:nvPr>
        </p:nvSpPr>
        <p:spPr>
          <a:xfrm>
            <a:off x="41427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7" name="Google Shape;617;p69"/>
          <p:cNvSpPr txBox="1"/>
          <p:nvPr>
            <p:ph idx="22" type="title"/>
          </p:nvPr>
        </p:nvSpPr>
        <p:spPr>
          <a:xfrm>
            <a:off x="5921000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8" name="Google Shape;618;p69"/>
          <p:cNvSpPr txBox="1"/>
          <p:nvPr>
            <p:ph idx="23" type="title"/>
          </p:nvPr>
        </p:nvSpPr>
        <p:spPr>
          <a:xfrm>
            <a:off x="769921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9" name="Google Shape;619;p6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0" name="Google Shape;620;p69"/>
          <p:cNvSpPr/>
          <p:nvPr>
            <p:ph idx="24" type="pic"/>
          </p:nvPr>
        </p:nvSpPr>
        <p:spPr>
          <a:xfrm>
            <a:off x="22902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1" name="Google Shape;621;p69"/>
          <p:cNvSpPr/>
          <p:nvPr>
            <p:ph idx="25" type="pic"/>
          </p:nvPr>
        </p:nvSpPr>
        <p:spPr>
          <a:xfrm>
            <a:off x="200567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2" name="Google Shape;622;p69"/>
          <p:cNvSpPr/>
          <p:nvPr>
            <p:ph idx="26" type="pic"/>
          </p:nvPr>
        </p:nvSpPr>
        <p:spPr>
          <a:xfrm>
            <a:off x="37842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3" name="Google Shape;623;p69"/>
          <p:cNvSpPr/>
          <p:nvPr>
            <p:ph idx="27" type="pic"/>
          </p:nvPr>
        </p:nvSpPr>
        <p:spPr>
          <a:xfrm>
            <a:off x="556091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4" name="Google Shape;624;p69"/>
          <p:cNvSpPr/>
          <p:nvPr>
            <p:ph idx="28" type="pic"/>
          </p:nvPr>
        </p:nvSpPr>
        <p:spPr>
          <a:xfrm>
            <a:off x="73375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5" name="Google Shape;625;p69"/>
          <p:cNvSpPr txBox="1"/>
          <p:nvPr>
            <p:ph idx="29" type="body"/>
          </p:nvPr>
        </p:nvSpPr>
        <p:spPr>
          <a:xfrm>
            <a:off x="7337076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6" name="Google Shape;626;p69"/>
          <p:cNvSpPr txBox="1"/>
          <p:nvPr>
            <p:ph idx="30" type="body"/>
          </p:nvPr>
        </p:nvSpPr>
        <p:spPr>
          <a:xfrm>
            <a:off x="55596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7" name="Google Shape;627;p69"/>
          <p:cNvSpPr txBox="1"/>
          <p:nvPr>
            <p:ph idx="31" type="body"/>
          </p:nvPr>
        </p:nvSpPr>
        <p:spPr>
          <a:xfrm>
            <a:off x="37821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8" name="Google Shape;628;p69"/>
          <p:cNvSpPr txBox="1"/>
          <p:nvPr>
            <p:ph idx="32" type="body"/>
          </p:nvPr>
        </p:nvSpPr>
        <p:spPr>
          <a:xfrm>
            <a:off x="2005163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9" name="Google Shape;629;p69"/>
          <p:cNvSpPr txBox="1"/>
          <p:nvPr>
            <p:ph idx="33" type="body"/>
          </p:nvPr>
        </p:nvSpPr>
        <p:spPr>
          <a:xfrm>
            <a:off x="22673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0" name="Google Shape;630;p69"/>
          <p:cNvSpPr txBox="1"/>
          <p:nvPr>
            <p:ph idx="34" type="body"/>
          </p:nvPr>
        </p:nvSpPr>
        <p:spPr>
          <a:xfrm>
            <a:off x="733944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1" name="Google Shape;631;p69"/>
          <p:cNvSpPr txBox="1"/>
          <p:nvPr>
            <p:ph idx="35" type="body"/>
          </p:nvPr>
        </p:nvSpPr>
        <p:spPr>
          <a:xfrm>
            <a:off x="556205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2" name="Google Shape;632;p69"/>
          <p:cNvSpPr txBox="1"/>
          <p:nvPr>
            <p:ph idx="36" type="body"/>
          </p:nvPr>
        </p:nvSpPr>
        <p:spPr>
          <a:xfrm>
            <a:off x="3784555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3" name="Google Shape;633;p69"/>
          <p:cNvSpPr txBox="1"/>
          <p:nvPr>
            <p:ph idx="37" type="body"/>
          </p:nvPr>
        </p:nvSpPr>
        <p:spPr>
          <a:xfrm>
            <a:off x="200752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4" name="Google Shape;634;p69"/>
          <p:cNvSpPr txBox="1"/>
          <p:nvPr>
            <p:ph idx="38" type="body"/>
          </p:nvPr>
        </p:nvSpPr>
        <p:spPr>
          <a:xfrm>
            <a:off x="229100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">
  <p:cSld name="CUSTOM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7" name="Google Shape;637;p70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8" name="Google Shape;638;p70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9" name="Google Shape;639;p70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0" name="Google Shape;640;p70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1" name="Google Shape;641;p70"/>
          <p:cNvSpPr txBox="1"/>
          <p:nvPr>
            <p:ph idx="5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2" name="Google Shape;642;p70"/>
          <p:cNvSpPr txBox="1"/>
          <p:nvPr>
            <p:ph idx="1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70"/>
          <p:cNvSpPr txBox="1"/>
          <p:nvPr>
            <p:ph idx="6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70"/>
          <p:cNvSpPr txBox="1"/>
          <p:nvPr>
            <p:ph idx="7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70"/>
          <p:cNvSpPr txBox="1"/>
          <p:nvPr>
            <p:ph idx="8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70"/>
          <p:cNvSpPr txBox="1"/>
          <p:nvPr>
            <p:ph idx="9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47" name="Google Shape;647;p70"/>
          <p:cNvSpPr txBox="1"/>
          <p:nvPr>
            <p:ph idx="13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48" name="Google Shape;648;p70"/>
          <p:cNvSpPr txBox="1"/>
          <p:nvPr>
            <p:ph idx="14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49" name="Google Shape;649;p70"/>
          <p:cNvSpPr txBox="1"/>
          <p:nvPr>
            <p:ph idx="15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50" name="Google Shape;650;p70"/>
          <p:cNvSpPr txBox="1"/>
          <p:nvPr>
            <p:ph idx="16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51" name="Google Shape;651;p70"/>
          <p:cNvSpPr txBox="1"/>
          <p:nvPr>
            <p:ph idx="17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2" name="Google Shape;652;p70"/>
          <p:cNvSpPr txBox="1"/>
          <p:nvPr>
            <p:ph idx="18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3" name="Google Shape;653;p70"/>
          <p:cNvSpPr txBox="1"/>
          <p:nvPr>
            <p:ph idx="19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4" name="Google Shape;654;p70"/>
          <p:cNvSpPr txBox="1"/>
          <p:nvPr>
            <p:ph idx="20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5" name="Google Shape;655;p70"/>
          <p:cNvSpPr txBox="1"/>
          <p:nvPr>
            <p:ph idx="21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6" name="Google Shape;656;p70"/>
          <p:cNvSpPr txBox="1"/>
          <p:nvPr>
            <p:ph idx="22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2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8" name="Google Shape;658;p70"/>
          <p:cNvSpPr txBox="1"/>
          <p:nvPr>
            <p:ph idx="2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9" name="Google Shape;659;p70"/>
          <p:cNvSpPr txBox="1"/>
          <p:nvPr>
            <p:ph idx="2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0" name="Google Shape;660;p70"/>
          <p:cNvSpPr txBox="1"/>
          <p:nvPr>
            <p:ph idx="2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1" name="Google Shape;661;p70"/>
          <p:cNvSpPr txBox="1"/>
          <p:nvPr>
            <p:ph idx="2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2" name="Google Shape;662;p70"/>
          <p:cNvSpPr txBox="1"/>
          <p:nvPr>
            <p:ph idx="2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3" name="Google Shape;663;p70"/>
          <p:cNvSpPr txBox="1"/>
          <p:nvPr>
            <p:ph idx="2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4" name="Google Shape;664;p70"/>
          <p:cNvSpPr txBox="1"/>
          <p:nvPr>
            <p:ph idx="3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5" name="Google Shape;665;p70"/>
          <p:cNvSpPr txBox="1"/>
          <p:nvPr>
            <p:ph idx="3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6" name="Google Shape;666;p70"/>
          <p:cNvSpPr txBox="1"/>
          <p:nvPr>
            <p:ph idx="3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7" name="Google Shape;667;p70"/>
          <p:cNvSpPr txBox="1"/>
          <p:nvPr>
            <p:ph idx="3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8" name="Google Shape;668;p70"/>
          <p:cNvSpPr txBox="1"/>
          <p:nvPr>
            <p:ph idx="3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9" name="Google Shape;669;p70"/>
          <p:cNvSpPr txBox="1"/>
          <p:nvPr>
            <p:ph idx="3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0" name="Google Shape;670;p70"/>
          <p:cNvSpPr txBox="1"/>
          <p:nvPr>
            <p:ph idx="3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3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3" name="Google Shape;673;p71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4" name="Google Shape;674;p71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5" name="Google Shape;675;p71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6" name="Google Shape;676;p71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7" name="Google Shape;677;p71"/>
          <p:cNvSpPr txBox="1"/>
          <p:nvPr>
            <p:ph idx="1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8" name="Google Shape;678;p71"/>
          <p:cNvSpPr txBox="1"/>
          <p:nvPr>
            <p:ph idx="5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9" name="Google Shape;679;p71"/>
          <p:cNvSpPr txBox="1"/>
          <p:nvPr>
            <p:ph idx="6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0" name="Google Shape;680;p71"/>
          <p:cNvSpPr txBox="1"/>
          <p:nvPr>
            <p:ph idx="7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1" name="Google Shape;681;p71"/>
          <p:cNvSpPr txBox="1"/>
          <p:nvPr>
            <p:ph idx="8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2" name="Google Shape;682;p71"/>
          <p:cNvSpPr txBox="1"/>
          <p:nvPr>
            <p:ph idx="9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3" name="Google Shape;683;p71"/>
          <p:cNvSpPr txBox="1"/>
          <p:nvPr>
            <p:ph idx="1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4" name="Google Shape;684;p71"/>
          <p:cNvSpPr txBox="1"/>
          <p:nvPr>
            <p:ph idx="1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5" name="Google Shape;685;p71"/>
          <p:cNvSpPr txBox="1"/>
          <p:nvPr>
            <p:ph idx="1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6" name="Google Shape;686;p71"/>
          <p:cNvSpPr txBox="1"/>
          <p:nvPr>
            <p:ph idx="1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7" name="Google Shape;687;p71"/>
          <p:cNvSpPr txBox="1"/>
          <p:nvPr>
            <p:ph idx="1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8" name="Google Shape;688;p71"/>
          <p:cNvSpPr txBox="1"/>
          <p:nvPr>
            <p:ph idx="1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9" name="Google Shape;689;p71"/>
          <p:cNvSpPr txBox="1"/>
          <p:nvPr>
            <p:ph idx="1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0" name="Google Shape;690;p71"/>
          <p:cNvSpPr txBox="1"/>
          <p:nvPr>
            <p:ph idx="2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1" name="Google Shape;691;p71"/>
          <p:cNvSpPr txBox="1"/>
          <p:nvPr>
            <p:ph idx="2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2" name="Google Shape;692;p71"/>
          <p:cNvSpPr txBox="1"/>
          <p:nvPr>
            <p:ph idx="2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3" name="Google Shape;693;p71"/>
          <p:cNvSpPr txBox="1"/>
          <p:nvPr>
            <p:ph idx="2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4" name="Google Shape;694;p71"/>
          <p:cNvSpPr txBox="1"/>
          <p:nvPr>
            <p:ph idx="2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5" name="Google Shape;695;p71"/>
          <p:cNvSpPr txBox="1"/>
          <p:nvPr>
            <p:ph idx="2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6" name="Google Shape;696;p71"/>
          <p:cNvSpPr txBox="1"/>
          <p:nvPr>
            <p:ph idx="2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7" name="Google Shape;697;p71"/>
          <p:cNvSpPr txBox="1"/>
          <p:nvPr>
            <p:ph idx="27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1"/>
          <p:cNvSpPr txBox="1"/>
          <p:nvPr>
            <p:ph idx="28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699" name="Google Shape;699;p71"/>
          <p:cNvSpPr txBox="1"/>
          <p:nvPr>
            <p:ph idx="29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0" name="Google Shape;700;p71"/>
          <p:cNvSpPr txBox="1"/>
          <p:nvPr>
            <p:ph idx="30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1" name="Google Shape;701;p71"/>
          <p:cNvSpPr txBox="1"/>
          <p:nvPr>
            <p:ph idx="31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2" name="Google Shape;702;p71"/>
          <p:cNvSpPr txBox="1"/>
          <p:nvPr>
            <p:ph idx="32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3" name="Google Shape;703;p71"/>
          <p:cNvSpPr txBox="1"/>
          <p:nvPr>
            <p:ph idx="33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" name="Google Shape;704;p71"/>
          <p:cNvSpPr txBox="1"/>
          <p:nvPr>
            <p:ph idx="34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71"/>
          <p:cNvSpPr txBox="1"/>
          <p:nvPr>
            <p:ph idx="35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71"/>
          <p:cNvSpPr txBox="1"/>
          <p:nvPr>
            <p:ph idx="36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1">
          <p15:clr>
            <a:srgbClr val="E46962"/>
          </p15:clr>
        </p15:guide>
        <p15:guide id="2" orient="horz" pos="2435">
          <p15:clr>
            <a:srgbClr val="E46962"/>
          </p15:clr>
        </p15:guide>
        <p15:guide id="3" orient="horz" pos="1819">
          <p15:clr>
            <a:srgbClr val="E46962"/>
          </p15:clr>
        </p15:guide>
        <p15:guide id="4" orient="horz" pos="2129">
          <p15:clr>
            <a:srgbClr val="E46962"/>
          </p15:clr>
        </p15:guide>
        <p15:guide id="5" orient="horz" pos="1510">
          <p15:clr>
            <a:srgbClr val="E46962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and folder background">
  <p:cSld name="CUSTOM_1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9" name="Google Shape;709;p7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0" name="Google Shape;710;p72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1" name="Google Shape;711;p72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2" name="Google Shape;712;p72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13" name="Google Shape;713;p72"/>
          <p:cNvSpPr txBox="1"/>
          <p:nvPr>
            <p:ph idx="4" type="subTitle"/>
          </p:nvPr>
        </p:nvSpPr>
        <p:spPr>
          <a:xfrm>
            <a:off x="4617888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cxnSp>
        <p:nvCxnSpPr>
          <p:cNvPr id="714" name="Google Shape;714;p72"/>
          <p:cNvCxnSpPr/>
          <p:nvPr/>
        </p:nvCxnSpPr>
        <p:spPr>
          <a:xfrm rot="10800000">
            <a:off x="5397992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5" name="Google Shape;715;p72"/>
          <p:cNvCxnSpPr/>
          <p:nvPr/>
        </p:nvCxnSpPr>
        <p:spPr>
          <a:xfrm rot="10800000">
            <a:off x="6114201" y="3025007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6" name="Google Shape;716;p72"/>
          <p:cNvCxnSpPr/>
          <p:nvPr/>
        </p:nvCxnSpPr>
        <p:spPr>
          <a:xfrm rot="10800000">
            <a:off x="6816098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7" name="Google Shape;717;p72"/>
          <p:cNvCxnSpPr/>
          <p:nvPr/>
        </p:nvCxnSpPr>
        <p:spPr>
          <a:xfrm rot="10800000">
            <a:off x="7517325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8" name="Google Shape;718;p72"/>
          <p:cNvCxnSpPr/>
          <p:nvPr/>
        </p:nvCxnSpPr>
        <p:spPr>
          <a:xfrm rot="10800000">
            <a:off x="8218904" y="3025011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9" name="Google Shape;719;p72"/>
          <p:cNvCxnSpPr/>
          <p:nvPr/>
        </p:nvCxnSpPr>
        <p:spPr>
          <a:xfrm rot="10800000">
            <a:off x="5043384" y="4397242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0" name="Google Shape;720;p72"/>
          <p:cNvCxnSpPr/>
          <p:nvPr/>
        </p:nvCxnSpPr>
        <p:spPr>
          <a:xfrm rot="10800000">
            <a:off x="5043384" y="4106948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1" name="Google Shape;721;p72"/>
          <p:cNvCxnSpPr/>
          <p:nvPr/>
        </p:nvCxnSpPr>
        <p:spPr>
          <a:xfrm rot="10800000">
            <a:off x="5043384" y="3813733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2" name="Google Shape;722;p72"/>
          <p:cNvCxnSpPr/>
          <p:nvPr/>
        </p:nvCxnSpPr>
        <p:spPr>
          <a:xfrm rot="10800000">
            <a:off x="5043384" y="3521491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3" name="Google Shape;723;p72"/>
          <p:cNvCxnSpPr/>
          <p:nvPr/>
        </p:nvCxnSpPr>
        <p:spPr>
          <a:xfrm rot="10800000">
            <a:off x="5043384" y="322857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4" name="Google Shape;724;p72"/>
          <p:cNvCxnSpPr/>
          <p:nvPr/>
        </p:nvCxnSpPr>
        <p:spPr>
          <a:xfrm rot="10800000">
            <a:off x="5043640" y="460236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72"/>
          <p:cNvCxnSpPr/>
          <p:nvPr/>
        </p:nvCxnSpPr>
        <p:spPr>
          <a:xfrm rot="10800000">
            <a:off x="5043455" y="3022856"/>
            <a:ext cx="0" cy="15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6" name="Google Shape;726;p72"/>
          <p:cNvSpPr txBox="1"/>
          <p:nvPr>
            <p:ph idx="5" type="subTitle"/>
          </p:nvPr>
        </p:nvSpPr>
        <p:spPr>
          <a:xfrm>
            <a:off x="392000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7" name="Google Shape;727;p72"/>
          <p:cNvSpPr txBox="1"/>
          <p:nvPr>
            <p:ph idx="6" type="subTitle"/>
          </p:nvPr>
        </p:nvSpPr>
        <p:spPr>
          <a:xfrm>
            <a:off x="1390838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8" name="Google Shape;728;p72"/>
          <p:cNvSpPr txBox="1"/>
          <p:nvPr>
            <p:ph idx="7" type="subTitle"/>
          </p:nvPr>
        </p:nvSpPr>
        <p:spPr>
          <a:xfrm>
            <a:off x="2389500" y="4602800"/>
            <a:ext cx="903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9" name="Google Shape;729;p72"/>
          <p:cNvSpPr txBox="1"/>
          <p:nvPr>
            <p:ph idx="8" type="subTitle"/>
          </p:nvPr>
        </p:nvSpPr>
        <p:spPr>
          <a:xfrm>
            <a:off x="3388150" y="4601800"/>
            <a:ext cx="9603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0" name="Google Shape;730;p72"/>
          <p:cNvSpPr txBox="1"/>
          <p:nvPr>
            <p:ph idx="9" type="subTitle"/>
          </p:nvPr>
        </p:nvSpPr>
        <p:spPr>
          <a:xfrm>
            <a:off x="392025" y="4022425"/>
            <a:ext cx="9165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1" name="Google Shape;731;p72"/>
          <p:cNvSpPr txBox="1"/>
          <p:nvPr>
            <p:ph idx="13" type="subTitle"/>
          </p:nvPr>
        </p:nvSpPr>
        <p:spPr>
          <a:xfrm>
            <a:off x="139105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2" name="Google Shape;732;p72"/>
          <p:cNvSpPr txBox="1"/>
          <p:nvPr>
            <p:ph idx="14" type="subTitle"/>
          </p:nvPr>
        </p:nvSpPr>
        <p:spPr>
          <a:xfrm>
            <a:off x="239020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3" name="Google Shape;733;p72"/>
          <p:cNvSpPr txBox="1"/>
          <p:nvPr>
            <p:ph idx="15" type="subTitle"/>
          </p:nvPr>
        </p:nvSpPr>
        <p:spPr>
          <a:xfrm>
            <a:off x="3394525" y="4022425"/>
            <a:ext cx="9540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4" name="Google Shape;734;p72"/>
          <p:cNvSpPr txBox="1"/>
          <p:nvPr>
            <p:ph idx="16" type="subTitle"/>
          </p:nvPr>
        </p:nvSpPr>
        <p:spPr>
          <a:xfrm>
            <a:off x="227625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735" name="Google Shape;735;p72"/>
          <p:cNvSpPr txBox="1"/>
          <p:nvPr>
            <p:ph idx="17" type="subTitle"/>
          </p:nvPr>
        </p:nvSpPr>
        <p:spPr>
          <a:xfrm>
            <a:off x="5401957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6" name="Google Shape;736;p72"/>
          <p:cNvSpPr txBox="1"/>
          <p:nvPr>
            <p:ph idx="18" type="subTitle"/>
          </p:nvPr>
        </p:nvSpPr>
        <p:spPr>
          <a:xfrm>
            <a:off x="610413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7" name="Google Shape;737;p72"/>
          <p:cNvSpPr txBox="1"/>
          <p:nvPr>
            <p:ph idx="19" type="subTitle"/>
          </p:nvPr>
        </p:nvSpPr>
        <p:spPr>
          <a:xfrm>
            <a:off x="6811663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8" name="Google Shape;738;p72"/>
          <p:cNvSpPr txBox="1"/>
          <p:nvPr>
            <p:ph idx="20" type="subTitle"/>
          </p:nvPr>
        </p:nvSpPr>
        <p:spPr>
          <a:xfrm>
            <a:off x="822018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9" name="Google Shape;739;p72"/>
          <p:cNvSpPr txBox="1"/>
          <p:nvPr>
            <p:ph idx="21" type="subTitle"/>
          </p:nvPr>
        </p:nvSpPr>
        <p:spPr>
          <a:xfrm>
            <a:off x="7516525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0" name="Google Shape;740;p72"/>
          <p:cNvSpPr txBox="1"/>
          <p:nvPr>
            <p:ph idx="22" type="subTitle"/>
          </p:nvPr>
        </p:nvSpPr>
        <p:spPr>
          <a:xfrm>
            <a:off x="4695907" y="40593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1" name="Google Shape;741;p72"/>
          <p:cNvSpPr txBox="1"/>
          <p:nvPr>
            <p:ph idx="23" type="subTitle"/>
          </p:nvPr>
        </p:nvSpPr>
        <p:spPr>
          <a:xfrm>
            <a:off x="4695907" y="43588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2" name="Google Shape;742;p72"/>
          <p:cNvSpPr txBox="1"/>
          <p:nvPr>
            <p:ph idx="24" type="subTitle"/>
          </p:nvPr>
        </p:nvSpPr>
        <p:spPr>
          <a:xfrm>
            <a:off x="4695907" y="347470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3" name="Google Shape;743;p72"/>
          <p:cNvSpPr txBox="1"/>
          <p:nvPr>
            <p:ph idx="25" type="subTitle"/>
          </p:nvPr>
        </p:nvSpPr>
        <p:spPr>
          <a:xfrm>
            <a:off x="4695907" y="37778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4" name="Google Shape;744;p72"/>
          <p:cNvSpPr txBox="1"/>
          <p:nvPr>
            <p:ph idx="26" type="subTitle"/>
          </p:nvPr>
        </p:nvSpPr>
        <p:spPr>
          <a:xfrm>
            <a:off x="4695907" y="31817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5" name="Google Shape;745;p72"/>
          <p:cNvSpPr txBox="1"/>
          <p:nvPr>
            <p:ph idx="27" type="title"/>
          </p:nvPr>
        </p:nvSpPr>
        <p:spPr>
          <a:xfrm>
            <a:off x="593775" y="707062"/>
            <a:ext cx="7196400" cy="615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">
  <p:cSld name="CUSTOM_7_1_1_1_1_1_1_1_1_1_1_1_1_1_1_1_1_9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3"/>
          <p:cNvSpPr txBox="1"/>
          <p:nvPr>
            <p:ph type="title"/>
          </p:nvPr>
        </p:nvSpPr>
        <p:spPr>
          <a:xfrm>
            <a:off x="2121700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48" name="Google Shape;748;p73"/>
          <p:cNvSpPr txBox="1"/>
          <p:nvPr>
            <p:ph idx="2" type="title"/>
          </p:nvPr>
        </p:nvSpPr>
        <p:spPr>
          <a:xfrm>
            <a:off x="38992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49" name="Google Shape;749;p73"/>
          <p:cNvSpPr txBox="1"/>
          <p:nvPr>
            <p:ph idx="3" type="title"/>
          </p:nvPr>
        </p:nvSpPr>
        <p:spPr>
          <a:xfrm>
            <a:off x="56764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0" name="Google Shape;750;p73"/>
          <p:cNvSpPr txBox="1"/>
          <p:nvPr>
            <p:ph idx="4" type="title"/>
          </p:nvPr>
        </p:nvSpPr>
        <p:spPr>
          <a:xfrm>
            <a:off x="74537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1" name="Google Shape;751;p73"/>
          <p:cNvSpPr txBox="1"/>
          <p:nvPr>
            <p:ph idx="5" type="title"/>
          </p:nvPr>
        </p:nvSpPr>
        <p:spPr>
          <a:xfrm>
            <a:off x="3419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2" name="Google Shape;752;p73"/>
          <p:cNvSpPr txBox="1"/>
          <p:nvPr>
            <p:ph idx="6" type="title"/>
          </p:nvPr>
        </p:nvSpPr>
        <p:spPr>
          <a:xfrm>
            <a:off x="218425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3" name="Google Shape;753;p73"/>
          <p:cNvSpPr txBox="1"/>
          <p:nvPr>
            <p:ph idx="7" type="title"/>
          </p:nvPr>
        </p:nvSpPr>
        <p:spPr>
          <a:xfrm>
            <a:off x="3962263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4" name="Google Shape;754;p73"/>
          <p:cNvSpPr txBox="1"/>
          <p:nvPr>
            <p:ph idx="8" type="title"/>
          </p:nvPr>
        </p:nvSpPr>
        <p:spPr>
          <a:xfrm>
            <a:off x="406525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5" name="Google Shape;755;p73"/>
          <p:cNvSpPr txBox="1"/>
          <p:nvPr>
            <p:ph idx="9" type="title"/>
          </p:nvPr>
        </p:nvSpPr>
        <p:spPr>
          <a:xfrm>
            <a:off x="572960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6" name="Google Shape;756;p73"/>
          <p:cNvSpPr txBox="1"/>
          <p:nvPr>
            <p:ph idx="13" type="title"/>
          </p:nvPr>
        </p:nvSpPr>
        <p:spPr>
          <a:xfrm>
            <a:off x="7518138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7" name="Google Shape;757;p73"/>
          <p:cNvSpPr txBox="1"/>
          <p:nvPr>
            <p:ph idx="1" type="body"/>
          </p:nvPr>
        </p:nvSpPr>
        <p:spPr>
          <a:xfrm>
            <a:off x="223881" y="33185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8" name="Google Shape;758;p73"/>
          <p:cNvSpPr txBox="1"/>
          <p:nvPr>
            <p:ph idx="14" type="body"/>
          </p:nvPr>
        </p:nvSpPr>
        <p:spPr>
          <a:xfrm>
            <a:off x="2004019" y="33164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9" name="Google Shape;759;p73"/>
          <p:cNvSpPr txBox="1"/>
          <p:nvPr>
            <p:ph idx="15" type="body"/>
          </p:nvPr>
        </p:nvSpPr>
        <p:spPr>
          <a:xfrm>
            <a:off x="3781781" y="33174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0" name="Google Shape;760;p73"/>
          <p:cNvSpPr txBox="1"/>
          <p:nvPr>
            <p:ph idx="16" type="body"/>
          </p:nvPr>
        </p:nvSpPr>
        <p:spPr>
          <a:xfrm>
            <a:off x="55599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1" name="Google Shape;761;p73"/>
          <p:cNvSpPr txBox="1"/>
          <p:nvPr>
            <p:ph idx="17" type="body"/>
          </p:nvPr>
        </p:nvSpPr>
        <p:spPr>
          <a:xfrm>
            <a:off x="73410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2" name="Google Shape;762;p73"/>
          <p:cNvSpPr txBox="1"/>
          <p:nvPr>
            <p:ph idx="18" type="body"/>
          </p:nvPr>
        </p:nvSpPr>
        <p:spPr>
          <a:xfrm>
            <a:off x="2238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3" name="Google Shape;763;p73"/>
          <p:cNvSpPr txBox="1"/>
          <p:nvPr>
            <p:ph idx="19" type="body"/>
          </p:nvPr>
        </p:nvSpPr>
        <p:spPr>
          <a:xfrm>
            <a:off x="2004019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4" name="Google Shape;764;p73"/>
          <p:cNvSpPr txBox="1"/>
          <p:nvPr>
            <p:ph idx="20" type="body"/>
          </p:nvPr>
        </p:nvSpPr>
        <p:spPr>
          <a:xfrm>
            <a:off x="37817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5" name="Google Shape;765;p73"/>
          <p:cNvSpPr txBox="1"/>
          <p:nvPr>
            <p:ph idx="21" type="body"/>
          </p:nvPr>
        </p:nvSpPr>
        <p:spPr>
          <a:xfrm>
            <a:off x="55599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6" name="Google Shape;766;p73"/>
          <p:cNvSpPr txBox="1"/>
          <p:nvPr>
            <p:ph idx="22" type="body"/>
          </p:nvPr>
        </p:nvSpPr>
        <p:spPr>
          <a:xfrm>
            <a:off x="73410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7" name="Google Shape;767;p73"/>
          <p:cNvSpPr txBox="1"/>
          <p:nvPr>
            <p:ph idx="23" type="title"/>
          </p:nvPr>
        </p:nvSpPr>
        <p:spPr>
          <a:xfrm>
            <a:off x="3782413" y="19250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68" name="Google Shape;768;p73"/>
          <p:cNvSpPr txBox="1"/>
          <p:nvPr>
            <p:ph idx="24" type="title"/>
          </p:nvPr>
        </p:nvSpPr>
        <p:spPr>
          <a:xfrm>
            <a:off x="2004613" y="19240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69" name="Google Shape;769;p73"/>
          <p:cNvSpPr txBox="1"/>
          <p:nvPr>
            <p:ph idx="25" type="title"/>
          </p:nvPr>
        </p:nvSpPr>
        <p:spPr>
          <a:xfrm>
            <a:off x="227650" y="19261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70" name="Google Shape;770;p73"/>
          <p:cNvSpPr txBox="1"/>
          <p:nvPr>
            <p:ph idx="26" type="title"/>
          </p:nvPr>
        </p:nvSpPr>
        <p:spPr>
          <a:xfrm>
            <a:off x="73408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71" name="Google Shape;771;p73"/>
          <p:cNvSpPr txBox="1"/>
          <p:nvPr>
            <p:ph idx="27" type="title"/>
          </p:nvPr>
        </p:nvSpPr>
        <p:spPr>
          <a:xfrm>
            <a:off x="55593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72" name="Google Shape;772;p73"/>
          <p:cNvSpPr txBox="1"/>
          <p:nvPr>
            <p:ph idx="28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3" name="Google Shape;773;p73"/>
          <p:cNvSpPr txBox="1"/>
          <p:nvPr>
            <p:ph idx="29" type="body"/>
          </p:nvPr>
        </p:nvSpPr>
        <p:spPr>
          <a:xfrm>
            <a:off x="223881" y="24904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4" name="Google Shape;774;p73"/>
          <p:cNvSpPr txBox="1"/>
          <p:nvPr>
            <p:ph idx="30" type="body"/>
          </p:nvPr>
        </p:nvSpPr>
        <p:spPr>
          <a:xfrm>
            <a:off x="2004019" y="24883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5" name="Google Shape;775;p73"/>
          <p:cNvSpPr txBox="1"/>
          <p:nvPr>
            <p:ph idx="31" type="body"/>
          </p:nvPr>
        </p:nvSpPr>
        <p:spPr>
          <a:xfrm>
            <a:off x="3781781" y="24893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6" name="Google Shape;776;p73"/>
          <p:cNvSpPr txBox="1"/>
          <p:nvPr>
            <p:ph idx="32" type="body"/>
          </p:nvPr>
        </p:nvSpPr>
        <p:spPr>
          <a:xfrm>
            <a:off x="55599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7" name="Google Shape;777;p73"/>
          <p:cNvSpPr txBox="1"/>
          <p:nvPr>
            <p:ph idx="33" type="body"/>
          </p:nvPr>
        </p:nvSpPr>
        <p:spPr>
          <a:xfrm>
            <a:off x="73410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1">
  <p:cSld name="CUSTOM_7_1_1_1_1_1_1_1_1_1_1_1_1_1_1_1_1_7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4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0" name="Google Shape;780;p74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cxnSp>
        <p:nvCxnSpPr>
          <p:cNvPr id="781" name="Google Shape;781;p74"/>
          <p:cNvCxnSpPr/>
          <p:nvPr/>
        </p:nvCxnSpPr>
        <p:spPr>
          <a:xfrm rot="10800000">
            <a:off x="1721971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2" name="Google Shape;782;p74"/>
          <p:cNvCxnSpPr/>
          <p:nvPr/>
        </p:nvCxnSpPr>
        <p:spPr>
          <a:xfrm rot="10800000">
            <a:off x="3185875" y="1321065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3" name="Google Shape;783;p74"/>
          <p:cNvCxnSpPr/>
          <p:nvPr/>
        </p:nvCxnSpPr>
        <p:spPr>
          <a:xfrm rot="10800000">
            <a:off x="4620526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4" name="Google Shape;784;p74"/>
          <p:cNvCxnSpPr/>
          <p:nvPr/>
        </p:nvCxnSpPr>
        <p:spPr>
          <a:xfrm rot="10800000">
            <a:off x="6053808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5" name="Google Shape;785;p74"/>
          <p:cNvCxnSpPr/>
          <p:nvPr/>
        </p:nvCxnSpPr>
        <p:spPr>
          <a:xfrm rot="10800000">
            <a:off x="7487809" y="1321073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6" name="Google Shape;786;p74"/>
          <p:cNvCxnSpPr/>
          <p:nvPr/>
        </p:nvCxnSpPr>
        <p:spPr>
          <a:xfrm rot="10800000">
            <a:off x="997162" y="412584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7" name="Google Shape;787;p74"/>
          <p:cNvCxnSpPr/>
          <p:nvPr/>
        </p:nvCxnSpPr>
        <p:spPr>
          <a:xfrm rot="10800000">
            <a:off x="997162" y="353249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8" name="Google Shape;788;p74"/>
          <p:cNvCxnSpPr/>
          <p:nvPr/>
        </p:nvCxnSpPr>
        <p:spPr>
          <a:xfrm rot="10800000">
            <a:off x="997162" y="293317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9" name="Google Shape;789;p74"/>
          <p:cNvCxnSpPr/>
          <p:nvPr/>
        </p:nvCxnSpPr>
        <p:spPr>
          <a:xfrm rot="10800000">
            <a:off x="997162" y="2335841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0" name="Google Shape;790;p74"/>
          <p:cNvCxnSpPr/>
          <p:nvPr/>
        </p:nvCxnSpPr>
        <p:spPr>
          <a:xfrm rot="10800000">
            <a:off x="997162" y="1737130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1" name="Google Shape;791;p74"/>
          <p:cNvCxnSpPr/>
          <p:nvPr/>
        </p:nvCxnSpPr>
        <p:spPr>
          <a:xfrm rot="10800000">
            <a:off x="997686" y="4545103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74"/>
          <p:cNvCxnSpPr/>
          <p:nvPr/>
        </p:nvCxnSpPr>
        <p:spPr>
          <a:xfrm rot="10800000">
            <a:off x="997311" y="1316605"/>
            <a:ext cx="0" cy="32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74"/>
          <p:cNvSpPr txBox="1"/>
          <p:nvPr>
            <p:ph idx="2" type="subTitle"/>
          </p:nvPr>
        </p:nvSpPr>
        <p:spPr>
          <a:xfrm>
            <a:off x="1730075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4" name="Google Shape;794;p74"/>
          <p:cNvSpPr txBox="1"/>
          <p:nvPr>
            <p:ph idx="3" type="subTitle"/>
          </p:nvPr>
        </p:nvSpPr>
        <p:spPr>
          <a:xfrm>
            <a:off x="3165294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5" name="Google Shape;795;p74"/>
          <p:cNvSpPr txBox="1"/>
          <p:nvPr>
            <p:ph idx="4" type="subTitle"/>
          </p:nvPr>
        </p:nvSpPr>
        <p:spPr>
          <a:xfrm>
            <a:off x="461146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6" name="Google Shape;796;p74"/>
          <p:cNvSpPr txBox="1"/>
          <p:nvPr>
            <p:ph idx="5" type="subTitle"/>
          </p:nvPr>
        </p:nvSpPr>
        <p:spPr>
          <a:xfrm>
            <a:off x="749042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7" name="Google Shape;797;p74"/>
          <p:cNvSpPr txBox="1"/>
          <p:nvPr>
            <p:ph idx="6" type="subTitle"/>
          </p:nvPr>
        </p:nvSpPr>
        <p:spPr>
          <a:xfrm>
            <a:off x="6052173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8" name="Google Shape;798;p74"/>
          <p:cNvSpPr txBox="1"/>
          <p:nvPr>
            <p:ph idx="7" type="subTitle"/>
          </p:nvPr>
        </p:nvSpPr>
        <p:spPr>
          <a:xfrm>
            <a:off x="286936" y="3435204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9" name="Google Shape;799;p74"/>
          <p:cNvSpPr txBox="1"/>
          <p:nvPr>
            <p:ph idx="8" type="subTitle"/>
          </p:nvPr>
        </p:nvSpPr>
        <p:spPr>
          <a:xfrm>
            <a:off x="286936" y="4047421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800" name="Google Shape;800;p74"/>
          <p:cNvSpPr txBox="1"/>
          <p:nvPr>
            <p:ph idx="9" type="subTitle"/>
          </p:nvPr>
        </p:nvSpPr>
        <p:spPr>
          <a:xfrm>
            <a:off x="286936" y="2240202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801" name="Google Shape;801;p74"/>
          <p:cNvSpPr txBox="1"/>
          <p:nvPr>
            <p:ph idx="13" type="subTitle"/>
          </p:nvPr>
        </p:nvSpPr>
        <p:spPr>
          <a:xfrm>
            <a:off x="286936" y="2859829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802" name="Google Shape;802;p74"/>
          <p:cNvSpPr txBox="1"/>
          <p:nvPr>
            <p:ph idx="14" type="subTitle"/>
          </p:nvPr>
        </p:nvSpPr>
        <p:spPr>
          <a:xfrm>
            <a:off x="286936" y="1641475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2">
  <p:cSld name="CUSTOM_7_1_1_1_1_1_1_1_1_1_1_1_1_1_1_1_1_8">
    <p:bg>
      <p:bgPr>
        <a:solidFill>
          <a:schemeClr val="dk2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 txBox="1"/>
          <p:nvPr>
            <p:ph idx="1" type="body"/>
          </p:nvPr>
        </p:nvSpPr>
        <p:spPr>
          <a:xfrm>
            <a:off x="68326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5" name="Google Shape;805;p75"/>
          <p:cNvSpPr txBox="1"/>
          <p:nvPr>
            <p:ph idx="2" type="body"/>
          </p:nvPr>
        </p:nvSpPr>
        <p:spPr>
          <a:xfrm>
            <a:off x="46195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6" name="Google Shape;806;p75"/>
          <p:cNvSpPr txBox="1"/>
          <p:nvPr>
            <p:ph idx="3" type="body"/>
          </p:nvPr>
        </p:nvSpPr>
        <p:spPr>
          <a:xfrm>
            <a:off x="24065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7" name="Google Shape;807;p75"/>
          <p:cNvSpPr txBox="1"/>
          <p:nvPr>
            <p:ph idx="4" type="body"/>
          </p:nvPr>
        </p:nvSpPr>
        <p:spPr>
          <a:xfrm>
            <a:off x="1934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8" name="Google Shape;808;p75"/>
          <p:cNvSpPr txBox="1"/>
          <p:nvPr>
            <p:ph idx="5" type="body"/>
          </p:nvPr>
        </p:nvSpPr>
        <p:spPr>
          <a:xfrm>
            <a:off x="68313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9" name="Google Shape;809;p75"/>
          <p:cNvSpPr txBox="1"/>
          <p:nvPr>
            <p:ph idx="6" type="body"/>
          </p:nvPr>
        </p:nvSpPr>
        <p:spPr>
          <a:xfrm>
            <a:off x="46183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0" name="Google Shape;810;p75"/>
          <p:cNvSpPr txBox="1"/>
          <p:nvPr>
            <p:ph idx="7" type="body"/>
          </p:nvPr>
        </p:nvSpPr>
        <p:spPr>
          <a:xfrm>
            <a:off x="24052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1" name="Google Shape;811;p75"/>
          <p:cNvSpPr txBox="1"/>
          <p:nvPr>
            <p:ph idx="8" type="body"/>
          </p:nvPr>
        </p:nvSpPr>
        <p:spPr>
          <a:xfrm>
            <a:off x="1922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2" name="Google Shape;812;p75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813" name="Google Shape;813;p75"/>
          <p:cNvSpPr txBox="1"/>
          <p:nvPr>
            <p:ph idx="9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4" name="Google Shape;814;p75"/>
          <p:cNvSpPr txBox="1"/>
          <p:nvPr>
            <p:ph idx="13" type="title"/>
          </p:nvPr>
        </p:nvSpPr>
        <p:spPr>
          <a:xfrm>
            <a:off x="6996850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5" name="Google Shape;815;p75"/>
          <p:cNvSpPr txBox="1"/>
          <p:nvPr>
            <p:ph idx="14" type="title"/>
          </p:nvPr>
        </p:nvSpPr>
        <p:spPr>
          <a:xfrm>
            <a:off x="4783238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6" name="Google Shape;816;p75"/>
          <p:cNvSpPr txBox="1"/>
          <p:nvPr>
            <p:ph idx="15" type="title"/>
          </p:nvPr>
        </p:nvSpPr>
        <p:spPr>
          <a:xfrm>
            <a:off x="2546913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7" name="Google Shape;817;p75"/>
          <p:cNvSpPr txBox="1"/>
          <p:nvPr>
            <p:ph idx="16" type="title"/>
          </p:nvPr>
        </p:nvSpPr>
        <p:spPr>
          <a:xfrm>
            <a:off x="355638" y="136576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8" name="Google Shape;818;p75"/>
          <p:cNvSpPr txBox="1"/>
          <p:nvPr>
            <p:ph idx="17" type="title"/>
          </p:nvPr>
        </p:nvSpPr>
        <p:spPr>
          <a:xfrm>
            <a:off x="7002200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9" name="Google Shape;819;p75"/>
          <p:cNvSpPr txBox="1"/>
          <p:nvPr>
            <p:ph idx="18" type="title"/>
          </p:nvPr>
        </p:nvSpPr>
        <p:spPr>
          <a:xfrm>
            <a:off x="4788588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20" name="Google Shape;820;p75"/>
          <p:cNvSpPr txBox="1"/>
          <p:nvPr>
            <p:ph idx="19" type="title"/>
          </p:nvPr>
        </p:nvSpPr>
        <p:spPr>
          <a:xfrm>
            <a:off x="2552263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21" name="Google Shape;821;p75"/>
          <p:cNvSpPr txBox="1"/>
          <p:nvPr>
            <p:ph idx="20" type="title"/>
          </p:nvPr>
        </p:nvSpPr>
        <p:spPr>
          <a:xfrm>
            <a:off x="360988" y="316431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3">
  <p:cSld name="CUSTOM_7_1_1_1_1_1_1_1_1_1_1_1_1_1_1_1_1_7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6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24" name="Google Shape;824;p76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825" name="Google Shape;825;p76"/>
          <p:cNvSpPr txBox="1"/>
          <p:nvPr>
            <p:ph idx="2" type="subTitle"/>
          </p:nvPr>
        </p:nvSpPr>
        <p:spPr>
          <a:xfrm>
            <a:off x="193100" y="37800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76"/>
          <p:cNvSpPr txBox="1"/>
          <p:nvPr>
            <p:ph idx="3" type="subTitle"/>
          </p:nvPr>
        </p:nvSpPr>
        <p:spPr>
          <a:xfrm>
            <a:off x="1852425" y="40676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27" name="Google Shape;827;p76"/>
          <p:cNvSpPr txBox="1"/>
          <p:nvPr>
            <p:ph idx="4" type="subTitle"/>
          </p:nvPr>
        </p:nvSpPr>
        <p:spPr>
          <a:xfrm>
            <a:off x="193100" y="2519863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76"/>
          <p:cNvSpPr txBox="1"/>
          <p:nvPr>
            <p:ph idx="5" type="subTitle"/>
          </p:nvPr>
        </p:nvSpPr>
        <p:spPr>
          <a:xfrm>
            <a:off x="1852425" y="2807463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29" name="Google Shape;829;p76"/>
          <p:cNvSpPr txBox="1"/>
          <p:nvPr>
            <p:ph idx="6" type="subTitle"/>
          </p:nvPr>
        </p:nvSpPr>
        <p:spPr>
          <a:xfrm>
            <a:off x="219077" y="12597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76"/>
          <p:cNvSpPr txBox="1"/>
          <p:nvPr>
            <p:ph idx="7" type="subTitle"/>
          </p:nvPr>
        </p:nvSpPr>
        <p:spPr>
          <a:xfrm>
            <a:off x="1852425" y="15473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31" name="Google Shape;831;p76"/>
          <p:cNvSpPr txBox="1"/>
          <p:nvPr>
            <p:ph idx="8" type="body"/>
          </p:nvPr>
        </p:nvSpPr>
        <p:spPr>
          <a:xfrm>
            <a:off x="189973" y="46654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2" name="Google Shape;832;p76"/>
          <p:cNvSpPr txBox="1"/>
          <p:nvPr>
            <p:ph idx="9" type="body"/>
          </p:nvPr>
        </p:nvSpPr>
        <p:spPr>
          <a:xfrm>
            <a:off x="189973" y="3405288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3" name="Google Shape;833;p76"/>
          <p:cNvSpPr txBox="1"/>
          <p:nvPr>
            <p:ph idx="13" type="body"/>
          </p:nvPr>
        </p:nvSpPr>
        <p:spPr>
          <a:xfrm>
            <a:off x="199273" y="21451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4">
  <p:cSld name="CUSTOM_7_1_1_1_1_1_1_1_1_1_1_1_1_1_1_1_1_7_2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6" name="Google Shape;836;p77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837" name="Google Shape;837;p77"/>
          <p:cNvSpPr txBox="1"/>
          <p:nvPr>
            <p:ph idx="2" type="subTitle"/>
          </p:nvPr>
        </p:nvSpPr>
        <p:spPr>
          <a:xfrm>
            <a:off x="189375" y="42642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8" name="Google Shape;838;p77"/>
          <p:cNvSpPr txBox="1"/>
          <p:nvPr>
            <p:ph idx="3" type="subTitle"/>
          </p:nvPr>
        </p:nvSpPr>
        <p:spPr>
          <a:xfrm>
            <a:off x="190425" y="36933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9" name="Google Shape;839;p77"/>
          <p:cNvSpPr txBox="1"/>
          <p:nvPr>
            <p:ph idx="4" type="subTitle"/>
          </p:nvPr>
        </p:nvSpPr>
        <p:spPr>
          <a:xfrm>
            <a:off x="190425" y="31180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0" name="Google Shape;840;p77"/>
          <p:cNvSpPr txBox="1"/>
          <p:nvPr>
            <p:ph idx="5" type="subTitle"/>
          </p:nvPr>
        </p:nvSpPr>
        <p:spPr>
          <a:xfrm>
            <a:off x="191475" y="25471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1" name="Google Shape;841;p77"/>
          <p:cNvSpPr txBox="1"/>
          <p:nvPr>
            <p:ph idx="6" type="subTitle"/>
          </p:nvPr>
        </p:nvSpPr>
        <p:spPr>
          <a:xfrm>
            <a:off x="190950" y="19717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2" name="Google Shape;842;p77"/>
          <p:cNvSpPr txBox="1"/>
          <p:nvPr>
            <p:ph idx="7" type="subTitle"/>
          </p:nvPr>
        </p:nvSpPr>
        <p:spPr>
          <a:xfrm>
            <a:off x="192000" y="14008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3" name="Google Shape;843;p77"/>
          <p:cNvSpPr txBox="1"/>
          <p:nvPr>
            <p:ph idx="8" type="subTitle"/>
          </p:nvPr>
        </p:nvSpPr>
        <p:spPr>
          <a:xfrm>
            <a:off x="1967073" y="25501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4" name="Google Shape;844;p77"/>
          <p:cNvSpPr txBox="1"/>
          <p:nvPr>
            <p:ph idx="9" type="subTitle"/>
          </p:nvPr>
        </p:nvSpPr>
        <p:spPr>
          <a:xfrm>
            <a:off x="1967073" y="14008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5" name="Google Shape;845;p77"/>
          <p:cNvSpPr txBox="1"/>
          <p:nvPr>
            <p:ph idx="13" type="subTitle"/>
          </p:nvPr>
        </p:nvSpPr>
        <p:spPr>
          <a:xfrm>
            <a:off x="1967073" y="19717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6" name="Google Shape;846;p77"/>
          <p:cNvSpPr txBox="1"/>
          <p:nvPr>
            <p:ph idx="14" type="subTitle"/>
          </p:nvPr>
        </p:nvSpPr>
        <p:spPr>
          <a:xfrm>
            <a:off x="1967073" y="31210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7" name="Google Shape;847;p77"/>
          <p:cNvSpPr txBox="1"/>
          <p:nvPr>
            <p:ph idx="15" type="subTitle"/>
          </p:nvPr>
        </p:nvSpPr>
        <p:spPr>
          <a:xfrm>
            <a:off x="1967073" y="42628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8" name="Google Shape;848;p77"/>
          <p:cNvSpPr txBox="1"/>
          <p:nvPr>
            <p:ph idx="16" type="subTitle"/>
          </p:nvPr>
        </p:nvSpPr>
        <p:spPr>
          <a:xfrm>
            <a:off x="1967073" y="36919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9" name="Google Shape;849;p77"/>
          <p:cNvSpPr txBox="1"/>
          <p:nvPr>
            <p:ph idx="17" type="body"/>
          </p:nvPr>
        </p:nvSpPr>
        <p:spPr>
          <a:xfrm>
            <a:off x="3741773" y="19732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0" name="Google Shape;850;p77"/>
          <p:cNvSpPr txBox="1"/>
          <p:nvPr>
            <p:ph idx="18" type="body"/>
          </p:nvPr>
        </p:nvSpPr>
        <p:spPr>
          <a:xfrm>
            <a:off x="3741773" y="25515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1" name="Google Shape;851;p77"/>
          <p:cNvSpPr txBox="1"/>
          <p:nvPr>
            <p:ph idx="19" type="body"/>
          </p:nvPr>
        </p:nvSpPr>
        <p:spPr>
          <a:xfrm>
            <a:off x="3741773" y="31224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2" name="Google Shape;852;p77"/>
          <p:cNvSpPr txBox="1"/>
          <p:nvPr>
            <p:ph idx="20" type="body"/>
          </p:nvPr>
        </p:nvSpPr>
        <p:spPr>
          <a:xfrm>
            <a:off x="3741773" y="36933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3" name="Google Shape;853;p77"/>
          <p:cNvSpPr txBox="1"/>
          <p:nvPr>
            <p:ph idx="21" type="body"/>
          </p:nvPr>
        </p:nvSpPr>
        <p:spPr>
          <a:xfrm>
            <a:off x="3741773" y="42642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4" name="Google Shape;854;p77"/>
          <p:cNvSpPr txBox="1"/>
          <p:nvPr>
            <p:ph idx="22" type="body"/>
          </p:nvPr>
        </p:nvSpPr>
        <p:spPr>
          <a:xfrm>
            <a:off x="3741773" y="14023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1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8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7" name="Google Shape;857;p78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58" name="Google Shape;858;p78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59" name="Google Shape;859;p78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60" name="Google Shape;860;p78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61" name="Google Shape;861;p78"/>
          <p:cNvSpPr txBox="1"/>
          <p:nvPr>
            <p:ph idx="4" type="subTitle"/>
          </p:nvPr>
        </p:nvSpPr>
        <p:spPr>
          <a:xfrm>
            <a:off x="1759000" y="30177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78"/>
          <p:cNvSpPr txBox="1"/>
          <p:nvPr>
            <p:ph idx="5" type="subTitle"/>
          </p:nvPr>
        </p:nvSpPr>
        <p:spPr>
          <a:xfrm>
            <a:off x="1758250" y="16637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78"/>
          <p:cNvSpPr txBox="1"/>
          <p:nvPr>
            <p:ph idx="6" type="subTitle"/>
          </p:nvPr>
        </p:nvSpPr>
        <p:spPr>
          <a:xfrm>
            <a:off x="1758250" y="23406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78"/>
          <p:cNvSpPr txBox="1"/>
          <p:nvPr>
            <p:ph idx="7" type="subTitle"/>
          </p:nvPr>
        </p:nvSpPr>
        <p:spPr>
          <a:xfrm>
            <a:off x="1758250" y="36948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78"/>
          <p:cNvSpPr txBox="1"/>
          <p:nvPr>
            <p:ph idx="8" type="subTitle"/>
          </p:nvPr>
        </p:nvSpPr>
        <p:spPr>
          <a:xfrm>
            <a:off x="1758250" y="43670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78"/>
          <p:cNvSpPr txBox="1"/>
          <p:nvPr>
            <p:ph idx="9" type="subTitle"/>
          </p:nvPr>
        </p:nvSpPr>
        <p:spPr>
          <a:xfrm>
            <a:off x="228148" y="30199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67" name="Google Shape;867;p78"/>
          <p:cNvSpPr txBox="1"/>
          <p:nvPr>
            <p:ph idx="13" type="subTitle"/>
          </p:nvPr>
        </p:nvSpPr>
        <p:spPr>
          <a:xfrm>
            <a:off x="228148" y="16660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68" name="Google Shape;868;p78"/>
          <p:cNvSpPr txBox="1"/>
          <p:nvPr>
            <p:ph idx="14" type="subTitle"/>
          </p:nvPr>
        </p:nvSpPr>
        <p:spPr>
          <a:xfrm>
            <a:off x="228148" y="23428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69" name="Google Shape;869;p78"/>
          <p:cNvSpPr txBox="1"/>
          <p:nvPr>
            <p:ph idx="15" type="subTitle"/>
          </p:nvPr>
        </p:nvSpPr>
        <p:spPr>
          <a:xfrm>
            <a:off x="228148" y="36970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70" name="Google Shape;870;p78"/>
          <p:cNvSpPr txBox="1"/>
          <p:nvPr>
            <p:ph idx="16" type="subTitle"/>
          </p:nvPr>
        </p:nvSpPr>
        <p:spPr>
          <a:xfrm>
            <a:off x="228148" y="43693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71" name="Google Shape;871;p78"/>
          <p:cNvSpPr txBox="1"/>
          <p:nvPr>
            <p:ph idx="17" type="title"/>
          </p:nvPr>
        </p:nvSpPr>
        <p:spPr>
          <a:xfrm>
            <a:off x="596525" y="753331"/>
            <a:ext cx="7062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2" name="Google Shape;872;p78"/>
          <p:cNvSpPr txBox="1"/>
          <p:nvPr>
            <p:ph idx="18" type="body"/>
          </p:nvPr>
        </p:nvSpPr>
        <p:spPr>
          <a:xfrm>
            <a:off x="4571300" y="43670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3" name="Google Shape;873;p78"/>
          <p:cNvSpPr txBox="1"/>
          <p:nvPr>
            <p:ph idx="19" type="body"/>
          </p:nvPr>
        </p:nvSpPr>
        <p:spPr>
          <a:xfrm>
            <a:off x="4571300" y="36948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4" name="Google Shape;874;p78"/>
          <p:cNvSpPr txBox="1"/>
          <p:nvPr>
            <p:ph idx="20" type="body"/>
          </p:nvPr>
        </p:nvSpPr>
        <p:spPr>
          <a:xfrm>
            <a:off x="4571300" y="30177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5" name="Google Shape;875;p78"/>
          <p:cNvSpPr txBox="1"/>
          <p:nvPr>
            <p:ph idx="21" type="body"/>
          </p:nvPr>
        </p:nvSpPr>
        <p:spPr>
          <a:xfrm>
            <a:off x="4571300" y="23406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6" name="Google Shape;876;p78"/>
          <p:cNvSpPr txBox="1"/>
          <p:nvPr>
            <p:ph idx="22" type="body"/>
          </p:nvPr>
        </p:nvSpPr>
        <p:spPr>
          <a:xfrm>
            <a:off x="4571300" y="16637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3">
  <p:cSld name="CUSTOM_1_1_1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9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1" name="Google Shape;881;p79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82" name="Google Shape;882;p79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883" name="Google Shape;883;p79"/>
          <p:cNvGrpSpPr/>
          <p:nvPr/>
        </p:nvGrpSpPr>
        <p:grpSpPr>
          <a:xfrm>
            <a:off x="-2450" y="131788"/>
            <a:ext cx="9144000" cy="5011712"/>
            <a:chOff x="-2450" y="131788"/>
            <a:chExt cx="9144000" cy="5011712"/>
          </a:xfrm>
        </p:grpSpPr>
        <p:sp>
          <p:nvSpPr>
            <p:cNvPr id="884" name="Google Shape;884;p79"/>
            <p:cNvSpPr/>
            <p:nvPr/>
          </p:nvSpPr>
          <p:spPr>
            <a:xfrm>
              <a:off x="-2450" y="486600"/>
              <a:ext cx="9144000" cy="46569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885" name="Google Shape;885;p79"/>
            <p:cNvSpPr/>
            <p:nvPr/>
          </p:nvSpPr>
          <p:spPr>
            <a:xfrm>
              <a:off x="5278763" y="1317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886" name="Google Shape;886;p79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87" name="Google Shape;887;p79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88" name="Google Shape;888;p79"/>
          <p:cNvSpPr txBox="1"/>
          <p:nvPr>
            <p:ph idx="4" type="subTitle"/>
          </p:nvPr>
        </p:nvSpPr>
        <p:spPr>
          <a:xfrm>
            <a:off x="229085" y="1666050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89" name="Google Shape;889;p79"/>
          <p:cNvSpPr txBox="1"/>
          <p:nvPr>
            <p:ph idx="5" type="subTitle"/>
          </p:nvPr>
        </p:nvSpPr>
        <p:spPr>
          <a:xfrm>
            <a:off x="229085" y="2341863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0" name="Google Shape;890;p79"/>
          <p:cNvSpPr txBox="1"/>
          <p:nvPr>
            <p:ph idx="6" type="subTitle"/>
          </p:nvPr>
        </p:nvSpPr>
        <p:spPr>
          <a:xfrm>
            <a:off x="229085" y="3018975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1" name="Google Shape;891;p79"/>
          <p:cNvSpPr txBox="1"/>
          <p:nvPr>
            <p:ph idx="7" type="subTitle"/>
          </p:nvPr>
        </p:nvSpPr>
        <p:spPr>
          <a:xfrm>
            <a:off x="229085" y="36947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2" name="Google Shape;892;p79"/>
          <p:cNvSpPr txBox="1"/>
          <p:nvPr>
            <p:ph idx="8" type="subTitle"/>
          </p:nvPr>
        </p:nvSpPr>
        <p:spPr>
          <a:xfrm>
            <a:off x="229085" y="43718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3" name="Google Shape;893;p79"/>
          <p:cNvSpPr txBox="1"/>
          <p:nvPr>
            <p:ph idx="9" type="title"/>
          </p:nvPr>
        </p:nvSpPr>
        <p:spPr>
          <a:xfrm>
            <a:off x="596525" y="753324"/>
            <a:ext cx="7062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4" name="Google Shape;894;p79"/>
          <p:cNvSpPr txBox="1"/>
          <p:nvPr>
            <p:ph idx="13" type="subTitle"/>
          </p:nvPr>
        </p:nvSpPr>
        <p:spPr>
          <a:xfrm>
            <a:off x="79169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5" name="Google Shape;895;p79"/>
          <p:cNvSpPr txBox="1"/>
          <p:nvPr>
            <p:ph idx="14" type="subTitle"/>
          </p:nvPr>
        </p:nvSpPr>
        <p:spPr>
          <a:xfrm>
            <a:off x="6689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6" name="Google Shape;896;p79"/>
          <p:cNvSpPr txBox="1"/>
          <p:nvPr>
            <p:ph idx="15" type="subTitle"/>
          </p:nvPr>
        </p:nvSpPr>
        <p:spPr>
          <a:xfrm>
            <a:off x="5462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7" name="Google Shape;897;p79"/>
          <p:cNvSpPr txBox="1"/>
          <p:nvPr>
            <p:ph idx="16" type="subTitle"/>
          </p:nvPr>
        </p:nvSpPr>
        <p:spPr>
          <a:xfrm>
            <a:off x="423583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8" name="Google Shape;898;p79"/>
          <p:cNvSpPr txBox="1"/>
          <p:nvPr>
            <p:ph idx="17" type="subTitle"/>
          </p:nvPr>
        </p:nvSpPr>
        <p:spPr>
          <a:xfrm>
            <a:off x="300801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9" name="Google Shape;899;p79"/>
          <p:cNvSpPr txBox="1"/>
          <p:nvPr>
            <p:ph idx="18" type="subTitle"/>
          </p:nvPr>
        </p:nvSpPr>
        <p:spPr>
          <a:xfrm>
            <a:off x="17816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">
  <p:cSld name="CUSTOM_3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0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2" name="Google Shape;902;p80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903" name="Google Shape;903;p80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904" name="Google Shape;904;p80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80"/>
          <p:cNvSpPr txBox="1"/>
          <p:nvPr>
            <p:ph idx="3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 1">
  <p:cSld name="CUSTOM_3_1">
    <p:bg>
      <p:bgPr>
        <a:solidFill>
          <a:schemeClr val="dk2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8" name="Google Shape;908;p81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909" name="Google Shape;909;p81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910" name="Google Shape;910;p81"/>
          <p:cNvSpPr txBox="1"/>
          <p:nvPr>
            <p:ph idx="2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81"/>
          <p:cNvSpPr txBox="1"/>
          <p:nvPr>
            <p:ph idx="3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1 1">
  <p:cSld name="CUSTOM_7_1_1_1_1_1_1_1_1_1_1_1_1_1_1_1_1_6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2"/>
          <p:cNvSpPr txBox="1"/>
          <p:nvPr>
            <p:ph type="title"/>
          </p:nvPr>
        </p:nvSpPr>
        <p:spPr>
          <a:xfrm>
            <a:off x="218425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4" name="Google Shape;914;p82"/>
          <p:cNvSpPr txBox="1"/>
          <p:nvPr>
            <p:ph idx="2" type="title"/>
          </p:nvPr>
        </p:nvSpPr>
        <p:spPr>
          <a:xfrm>
            <a:off x="3962263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5" name="Google Shape;915;p82"/>
          <p:cNvSpPr txBox="1"/>
          <p:nvPr>
            <p:ph idx="3" type="title"/>
          </p:nvPr>
        </p:nvSpPr>
        <p:spPr>
          <a:xfrm>
            <a:off x="406525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6" name="Google Shape;916;p82"/>
          <p:cNvSpPr txBox="1"/>
          <p:nvPr>
            <p:ph idx="4" type="title"/>
          </p:nvPr>
        </p:nvSpPr>
        <p:spPr>
          <a:xfrm>
            <a:off x="572960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7" name="Google Shape;917;p82"/>
          <p:cNvSpPr txBox="1"/>
          <p:nvPr>
            <p:ph idx="5" type="title"/>
          </p:nvPr>
        </p:nvSpPr>
        <p:spPr>
          <a:xfrm>
            <a:off x="7518138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8" name="Google Shape;918;p82"/>
          <p:cNvSpPr txBox="1"/>
          <p:nvPr>
            <p:ph idx="6" type="title"/>
          </p:nvPr>
        </p:nvSpPr>
        <p:spPr>
          <a:xfrm>
            <a:off x="2247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9" name="Google Shape;919;p82"/>
          <p:cNvSpPr txBox="1"/>
          <p:nvPr>
            <p:ph idx="7" type="title"/>
          </p:nvPr>
        </p:nvSpPr>
        <p:spPr>
          <a:xfrm>
            <a:off x="20038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0" name="Google Shape;920;p82"/>
          <p:cNvSpPr txBox="1"/>
          <p:nvPr>
            <p:ph idx="8" type="title"/>
          </p:nvPr>
        </p:nvSpPr>
        <p:spPr>
          <a:xfrm>
            <a:off x="37805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1" name="Google Shape;921;p82"/>
          <p:cNvSpPr txBox="1"/>
          <p:nvPr>
            <p:ph idx="9" type="title"/>
          </p:nvPr>
        </p:nvSpPr>
        <p:spPr>
          <a:xfrm>
            <a:off x="55586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2" name="Google Shape;922;p82"/>
          <p:cNvSpPr txBox="1"/>
          <p:nvPr>
            <p:ph idx="13" type="title"/>
          </p:nvPr>
        </p:nvSpPr>
        <p:spPr>
          <a:xfrm>
            <a:off x="73364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3" name="Google Shape;923;p82"/>
          <p:cNvSpPr txBox="1"/>
          <p:nvPr>
            <p:ph idx="14" type="title"/>
          </p:nvPr>
        </p:nvSpPr>
        <p:spPr>
          <a:xfrm>
            <a:off x="73399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4" name="Google Shape;924;p82"/>
          <p:cNvSpPr txBox="1"/>
          <p:nvPr>
            <p:ph idx="15" type="title"/>
          </p:nvPr>
        </p:nvSpPr>
        <p:spPr>
          <a:xfrm>
            <a:off x="37800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5" name="Google Shape;925;p82"/>
          <p:cNvSpPr txBox="1"/>
          <p:nvPr>
            <p:ph idx="16" type="title"/>
          </p:nvPr>
        </p:nvSpPr>
        <p:spPr>
          <a:xfrm>
            <a:off x="55571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6" name="Google Shape;926;p82"/>
          <p:cNvSpPr txBox="1"/>
          <p:nvPr>
            <p:ph idx="17" type="title"/>
          </p:nvPr>
        </p:nvSpPr>
        <p:spPr>
          <a:xfrm>
            <a:off x="2276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7" name="Google Shape;927;p82"/>
          <p:cNvSpPr txBox="1"/>
          <p:nvPr>
            <p:ph idx="18" type="title"/>
          </p:nvPr>
        </p:nvSpPr>
        <p:spPr>
          <a:xfrm>
            <a:off x="20047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8" name="Google Shape;928;p82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9" name="Google Shape;929;p82"/>
          <p:cNvSpPr txBox="1"/>
          <p:nvPr>
            <p:ph idx="19" type="body"/>
          </p:nvPr>
        </p:nvSpPr>
        <p:spPr>
          <a:xfrm>
            <a:off x="223881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0" name="Google Shape;930;p82"/>
          <p:cNvSpPr txBox="1"/>
          <p:nvPr>
            <p:ph idx="20" type="body"/>
          </p:nvPr>
        </p:nvSpPr>
        <p:spPr>
          <a:xfrm>
            <a:off x="2004019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1" name="Google Shape;931;p82"/>
          <p:cNvSpPr txBox="1"/>
          <p:nvPr>
            <p:ph idx="21" type="body"/>
          </p:nvPr>
        </p:nvSpPr>
        <p:spPr>
          <a:xfrm>
            <a:off x="37800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2" name="Google Shape;932;p82"/>
          <p:cNvSpPr txBox="1"/>
          <p:nvPr>
            <p:ph idx="22" type="body"/>
          </p:nvPr>
        </p:nvSpPr>
        <p:spPr>
          <a:xfrm>
            <a:off x="55571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3" name="Google Shape;933;p82"/>
          <p:cNvSpPr txBox="1"/>
          <p:nvPr>
            <p:ph idx="23" type="body"/>
          </p:nvPr>
        </p:nvSpPr>
        <p:spPr>
          <a:xfrm>
            <a:off x="73342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4" name="Google Shape;934;p82"/>
          <p:cNvSpPr txBox="1"/>
          <p:nvPr>
            <p:ph idx="24" type="body"/>
          </p:nvPr>
        </p:nvSpPr>
        <p:spPr>
          <a:xfrm>
            <a:off x="226606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5" name="Google Shape;935;p82"/>
          <p:cNvSpPr txBox="1"/>
          <p:nvPr>
            <p:ph idx="25" type="body"/>
          </p:nvPr>
        </p:nvSpPr>
        <p:spPr>
          <a:xfrm>
            <a:off x="2006744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6" name="Google Shape;936;p82"/>
          <p:cNvSpPr txBox="1"/>
          <p:nvPr>
            <p:ph idx="26" type="body"/>
          </p:nvPr>
        </p:nvSpPr>
        <p:spPr>
          <a:xfrm>
            <a:off x="37827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7" name="Google Shape;937;p82"/>
          <p:cNvSpPr txBox="1"/>
          <p:nvPr>
            <p:ph idx="27" type="body"/>
          </p:nvPr>
        </p:nvSpPr>
        <p:spPr>
          <a:xfrm>
            <a:off x="55598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8" name="Google Shape;938;p82"/>
          <p:cNvSpPr txBox="1"/>
          <p:nvPr>
            <p:ph idx="28" type="body"/>
          </p:nvPr>
        </p:nvSpPr>
        <p:spPr>
          <a:xfrm>
            <a:off x="7339713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9" name="Google Shape;939;p82"/>
          <p:cNvSpPr txBox="1"/>
          <p:nvPr>
            <p:ph idx="29" type="body"/>
          </p:nvPr>
        </p:nvSpPr>
        <p:spPr>
          <a:xfrm>
            <a:off x="223519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0" name="Google Shape;940;p82"/>
          <p:cNvSpPr txBox="1"/>
          <p:nvPr>
            <p:ph idx="30" type="body"/>
          </p:nvPr>
        </p:nvSpPr>
        <p:spPr>
          <a:xfrm>
            <a:off x="200365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1" name="Google Shape;941;p82"/>
          <p:cNvSpPr txBox="1"/>
          <p:nvPr>
            <p:ph idx="31" type="body"/>
          </p:nvPr>
        </p:nvSpPr>
        <p:spPr>
          <a:xfrm>
            <a:off x="3779701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2" name="Google Shape;942;p82"/>
          <p:cNvSpPr txBox="1"/>
          <p:nvPr>
            <p:ph idx="32" type="body"/>
          </p:nvPr>
        </p:nvSpPr>
        <p:spPr>
          <a:xfrm>
            <a:off x="5556800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3" name="Google Shape;943;p82"/>
          <p:cNvSpPr txBox="1"/>
          <p:nvPr>
            <p:ph idx="33" type="body"/>
          </p:nvPr>
        </p:nvSpPr>
        <p:spPr>
          <a:xfrm>
            <a:off x="733662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6" name="Google Shape;946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51" name="Google Shape;95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54" name="Google Shape;954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5" name="Google Shape;955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0" name="Google Shape;960;p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5" name="Google Shape;965;p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6" name="Google Shape;966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1" name="Google Shape;971;p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75" name="Google Shape;975;p9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6" name="Google Shape;976;p9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7" name="Google Shape;977;p9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9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p9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0" name="Google Shape;980;p9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83" name="Google Shape;983;p9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4" name="Google Shape;984;p9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7" name="Google Shape;987;p9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8" name="Google Shape;988;p9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9" name="Google Shape;989;p9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0" name="Google Shape;990;p9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p9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4" name="Google Shape;994;p9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5" name="Google Shape;995;p9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p9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p9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8" name="Google Shape;998;p9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1" name="Google Shape;1001;p9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2" name="Google Shape;1002;p9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3" name="Google Shape;1003;p9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4" name="Google Shape;1004;p9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5" name="Google Shape;1005;p9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6" name="Google Shape;1006;p9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7" name="Google Shape;1007;p9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8" name="Google Shape;1008;p9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11" name="Google Shape;1011;p9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p10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p10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6" name="Google Shape;1016;p10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7" name="Google Shape;101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18" name="Google Shape;1018;p10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p10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2" name="Google Shape;1022;p10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10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p10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5" name="Google Shape;1025;p10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10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7" name="Google Shape;102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28" name="Google Shape;1028;p10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9" name="Google Shape;1029;p10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0" name="Google Shape;1030;p10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79.xml"/><Relationship Id="rId46" Type="http://schemas.openxmlformats.org/officeDocument/2006/relationships/theme" Target="../theme/theme4.xml"/><Relationship Id="rId23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4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56025" y="499600"/>
            <a:ext cx="53667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i="1"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4425" y="2634200"/>
            <a:ext cx="3565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">
          <p15:clr>
            <a:srgbClr val="E46962"/>
          </p15:clr>
        </p15:guide>
        <p15:guide id="2" pos="5599">
          <p15:clr>
            <a:srgbClr val="E46962"/>
          </p15:clr>
        </p15:guide>
        <p15:guide id="3" orient="horz" pos="161">
          <p15:clr>
            <a:srgbClr val="E46962"/>
          </p15:clr>
        </p15:guide>
        <p15:guide id="4" orient="horz" pos="3079">
          <p15:clr>
            <a:srgbClr val="E46962"/>
          </p15:clr>
        </p15:guide>
        <p15:guide id="5" pos="1463">
          <p15:clr>
            <a:srgbClr val="E46962"/>
          </p15:clr>
        </p15:guide>
        <p15:guide id="6" pos="1532">
          <p15:clr>
            <a:srgbClr val="E46962"/>
          </p15:clr>
        </p15:guide>
        <p15:guide id="7" pos="2845">
          <p15:clr>
            <a:srgbClr val="E46962"/>
          </p15:clr>
        </p15:guide>
        <p15:guide id="8" pos="2916">
          <p15:clr>
            <a:srgbClr val="E46962"/>
          </p15:clr>
        </p15:guide>
        <p15:guide id="9" pos="4228">
          <p15:clr>
            <a:srgbClr val="E46962"/>
          </p15:clr>
        </p15:guide>
        <p15:guide id="10" pos="4297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16.jpg"/><Relationship Id="rId6" Type="http://schemas.openxmlformats.org/officeDocument/2006/relationships/image" Target="../media/image22.jp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hyperlink" Target="http://draw.i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04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" y="0"/>
            <a:ext cx="815124" cy="8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04" title="background photo with water colour light blue with quiz the globe written on it with cute and excitin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4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4"/>
          <p:cNvSpPr txBox="1"/>
          <p:nvPr/>
        </p:nvSpPr>
        <p:spPr>
          <a:xfrm>
            <a:off x="2127225" y="468057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Presented by Hang Nguyen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ACACA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3"/>
          <p:cNvSpPr/>
          <p:nvPr/>
        </p:nvSpPr>
        <p:spPr>
          <a:xfrm>
            <a:off x="7889388" y="988458"/>
            <a:ext cx="361200" cy="361200"/>
          </a:xfrm>
          <a:prstGeom prst="ellipse">
            <a:avLst/>
          </a:prstGeom>
          <a:solidFill>
            <a:srgbClr val="00FF00"/>
          </a:solidFill>
          <a:ln>
            <a:noFill/>
          </a:ln>
          <a:effectLst>
            <a:outerShdw blurRad="485775" rotWithShape="0" algn="bl" dir="7800000" dist="7620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51" name="Google Shape;115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4900"/>
            <a:ext cx="9102674" cy="4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3"/>
          <p:cNvSpPr txBox="1"/>
          <p:nvPr/>
        </p:nvSpPr>
        <p:spPr>
          <a:xfrm>
            <a:off x="0" y="0"/>
            <a:ext cx="9102600" cy="38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QUIZ THE GLOBE - INDUSTRY PARTICIPATION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14" title="FreeVector-Global-Business-Background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75" y="604875"/>
            <a:ext cx="4744450" cy="43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4"/>
          <p:cNvSpPr txBox="1"/>
          <p:nvPr/>
        </p:nvSpPr>
        <p:spPr>
          <a:xfrm>
            <a:off x="837775" y="184450"/>
            <a:ext cx="510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STAKEHOLDERS</a:t>
            </a:r>
            <a:endParaRPr sz="2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59" name="Google Shape;1159;p114"/>
          <p:cNvSpPr/>
          <p:nvPr/>
        </p:nvSpPr>
        <p:spPr>
          <a:xfrm>
            <a:off x="249175" y="1272400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Students</a:t>
            </a:r>
            <a:endParaRPr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0" name="Google Shape;1160;p114"/>
          <p:cNvSpPr/>
          <p:nvPr/>
        </p:nvSpPr>
        <p:spPr>
          <a:xfrm>
            <a:off x="885700" y="238817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School and Institutions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1" name="Google Shape;1161;p114"/>
          <p:cNvSpPr/>
          <p:nvPr/>
        </p:nvSpPr>
        <p:spPr>
          <a:xfrm>
            <a:off x="1247300" y="300197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2" name="Google Shape;1162;p114"/>
          <p:cNvSpPr/>
          <p:nvPr/>
        </p:nvSpPr>
        <p:spPr>
          <a:xfrm>
            <a:off x="1616575" y="3567400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Parents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3" name="Google Shape;1163;p114"/>
          <p:cNvSpPr/>
          <p:nvPr/>
        </p:nvSpPr>
        <p:spPr>
          <a:xfrm>
            <a:off x="1906925" y="413282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App Dev/Project Owner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1171100" y="3004525"/>
            <a:ext cx="510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Self learners &amp; Trivia Enthusiasts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75350" y="185057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Teachers and Educators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15"/>
          <p:cNvSpPr txBox="1"/>
          <p:nvPr/>
        </p:nvSpPr>
        <p:spPr>
          <a:xfrm>
            <a:off x="577300" y="471850"/>
            <a:ext cx="46203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Why do they care?</a:t>
            </a:r>
            <a:endParaRPr b="1" sz="33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71" name="Google Shape;1171;p115"/>
          <p:cNvSpPr txBox="1"/>
          <p:nvPr/>
        </p:nvSpPr>
        <p:spPr>
          <a:xfrm>
            <a:off x="2332850" y="2848500"/>
            <a:ext cx="51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FREE</a:t>
            </a:r>
            <a:endParaRPr b="1" sz="2200">
              <a:solidFill>
                <a:srgbClr val="FF99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2" name="Google Shape;1172;p115"/>
          <p:cNvSpPr txBox="1"/>
          <p:nvPr/>
        </p:nvSpPr>
        <p:spPr>
          <a:xfrm>
            <a:off x="4035900" y="3256425"/>
            <a:ext cx="51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FUN</a:t>
            </a:r>
            <a:endParaRPr b="1" sz="2200">
              <a:solidFill>
                <a:srgbClr val="FF99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3" name="Google Shape;1173;p115"/>
          <p:cNvSpPr txBox="1"/>
          <p:nvPr/>
        </p:nvSpPr>
        <p:spPr>
          <a:xfrm>
            <a:off x="577300" y="2295025"/>
            <a:ext cx="51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FAST</a:t>
            </a:r>
            <a:endParaRPr b="1" sz="2200">
              <a:solidFill>
                <a:srgbClr val="FF99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4" name="Google Shape;1174;p115"/>
          <p:cNvSpPr txBox="1"/>
          <p:nvPr/>
        </p:nvSpPr>
        <p:spPr>
          <a:xfrm>
            <a:off x="1730150" y="1092625"/>
            <a:ext cx="510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3Fs</a:t>
            </a:r>
            <a:endParaRPr b="1" sz="2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25"/>
            <a:ext cx="9144003" cy="50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7"/>
          <p:cNvSpPr txBox="1"/>
          <p:nvPr/>
        </p:nvSpPr>
        <p:spPr>
          <a:xfrm>
            <a:off x="2086706" y="398935"/>
            <a:ext cx="4797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Architecture Design</a:t>
            </a:r>
            <a:endParaRPr sz="44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85" name="Google Shape;1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25" y="1430225"/>
            <a:ext cx="7615300" cy="3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8"/>
          <p:cNvSpPr txBox="1"/>
          <p:nvPr/>
        </p:nvSpPr>
        <p:spPr>
          <a:xfrm>
            <a:off x="2552425" y="226975"/>
            <a:ext cx="46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aphicFrame>
        <p:nvGraphicFramePr>
          <p:cNvPr id="1191" name="Google Shape;1191;p118"/>
          <p:cNvGraphicFramePr/>
          <p:nvPr/>
        </p:nvGraphicFramePr>
        <p:xfrm>
          <a:off x="779700" y="91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{BCEB57F1-9AA9-435C-9796-33821CC5C784}</a:tableStyleId>
              </a:tblPr>
              <a:tblGrid>
                <a:gridCol w="762000"/>
                <a:gridCol w="1095375"/>
                <a:gridCol w="2352675"/>
                <a:gridCol w="952500"/>
                <a:gridCol w="2495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#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User Story Title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User Story Description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Priority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Additional Notes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Start Quiz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student, I want to start a quiz with one click so that I can immediately begin testing my knowledge of world capitals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call to Action button should stand out clearly so users can click on it immediately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View Quiz Questions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see one question at a time with answer options so I can focus and answer easily.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Support multi choice questions, true/false, and fill-in-the-blank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Get Immediate Feedback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student, I want to know right away if my answer is correct or not so I can learn from my mistakes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Display different sounds when I answer right or wrong.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See Score at End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see my score after completing the quiz so I can track my performance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Display final score and correct answers.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192" name="Google Shape;1192;p118"/>
          <p:cNvSpPr txBox="1"/>
          <p:nvPr/>
        </p:nvSpPr>
        <p:spPr>
          <a:xfrm>
            <a:off x="2871375" y="279625"/>
            <a:ext cx="3260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USERS STORIES</a:t>
            </a:r>
            <a:endParaRPr b="1" sz="1900">
              <a:solidFill>
                <a:schemeClr val="accent5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7" name="Google Shape;1197;p119"/>
          <p:cNvGraphicFramePr/>
          <p:nvPr/>
        </p:nvGraphicFramePr>
        <p:xfrm>
          <a:off x="742950" y="4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{BCEB57F1-9AA9-435C-9796-33821CC5C784}</a:tableStyleId>
              </a:tblPr>
              <a:tblGrid>
                <a:gridCol w="762000"/>
                <a:gridCol w="1095375"/>
                <a:gridCol w="2352675"/>
                <a:gridCol w="952500"/>
                <a:gridCol w="2495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Display Countries List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view a list of countries with flags, names, capitals, population, region, and currency so I can learn about different countries clearly.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Responsive grid, clickable cards with hover effects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Search Countries by Name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search countries by name using autocomplete with flag icons so I can quickly find a specific country.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Supports free text, flag icons in dropdown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Filter Countries by Region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filter countries by region to browse countries in a specific geographic area.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Dropdown with “All” option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Sort Countries by Name or Population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sort countries alphabetically or by population size to explore countries in my preferred order.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Sort options: None, Name (A–Z), Population (descending)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View Country Details in Modal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click a country card to see detailed info in a modal dialog so I can learn more without leaving the page.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Modal shows flag emoji, capital, region, population, currency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20"/>
          <p:cNvSpPr txBox="1"/>
          <p:nvPr/>
        </p:nvSpPr>
        <p:spPr>
          <a:xfrm>
            <a:off x="2111475" y="63925"/>
            <a:ext cx="510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FLOW</a:t>
            </a:r>
            <a:endParaRPr b="1" sz="24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203" name="Google Shape;120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24" y="1236625"/>
            <a:ext cx="2803725" cy="3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001" y="1236625"/>
            <a:ext cx="2849923" cy="37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20"/>
          <p:cNvSpPr txBox="1"/>
          <p:nvPr/>
        </p:nvSpPr>
        <p:spPr>
          <a:xfrm>
            <a:off x="1325875" y="799000"/>
            <a:ext cx="235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LOGIN TO THE QUIZ GAME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06" name="Google Shape;1206;p120"/>
          <p:cNvSpPr txBox="1"/>
          <p:nvPr/>
        </p:nvSpPr>
        <p:spPr>
          <a:xfrm>
            <a:off x="5710300" y="838300"/>
            <a:ext cx="21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FINISHES THE QUIZ GAME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1"/>
          <p:cNvSpPr txBox="1"/>
          <p:nvPr/>
        </p:nvSpPr>
        <p:spPr>
          <a:xfrm>
            <a:off x="2377550" y="196925"/>
            <a:ext cx="5489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lang="en" sz="48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Figma Designs</a:t>
            </a:r>
            <a:endParaRPr b="1" sz="4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2"/>
          <p:cNvSpPr txBox="1"/>
          <p:nvPr/>
        </p:nvSpPr>
        <p:spPr>
          <a:xfrm>
            <a:off x="182300" y="-645751"/>
            <a:ext cx="11187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Out of Scope</a:t>
            </a:r>
            <a:endParaRPr sz="4400">
              <a:solidFill>
                <a:srgbClr val="00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17" name="Google Shape;1217;p122" title="Untitled design (5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81" y="1012801"/>
            <a:ext cx="1609875" cy="9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22" title="User Authentication log in username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75" y="2910575"/>
            <a:ext cx="1609875" cy="10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22" title="mobile phone screen with the quiz the globe insid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0100" y="987275"/>
            <a:ext cx="1699523" cy="9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22" title="multi_languages_in_app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0100" y="2910575"/>
            <a:ext cx="1759525" cy="10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22"/>
          <p:cNvSpPr txBox="1"/>
          <p:nvPr/>
        </p:nvSpPr>
        <p:spPr>
          <a:xfrm>
            <a:off x="142800" y="2041700"/>
            <a:ext cx="260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 Encryption / HTTPS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2" name="Google Shape;1222;p122"/>
          <p:cNvSpPr txBox="1"/>
          <p:nvPr/>
        </p:nvSpPr>
        <p:spPr>
          <a:xfrm>
            <a:off x="334700" y="4167550"/>
            <a:ext cx="51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User Authentication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3" name="Google Shape;1223;p122"/>
          <p:cNvSpPr txBox="1"/>
          <p:nvPr/>
        </p:nvSpPr>
        <p:spPr>
          <a:xfrm>
            <a:off x="2810100" y="2034175"/>
            <a:ext cx="51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Optimization for mobile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4" name="Google Shape;1224;p122"/>
          <p:cNvSpPr txBox="1"/>
          <p:nvPr/>
        </p:nvSpPr>
        <p:spPr>
          <a:xfrm>
            <a:off x="2847550" y="4192850"/>
            <a:ext cx="51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Multi languages support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5"/>
          <p:cNvSpPr txBox="1"/>
          <p:nvPr/>
        </p:nvSpPr>
        <p:spPr>
          <a:xfrm>
            <a:off x="5699150" y="499525"/>
            <a:ext cx="30861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FF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PURPOSE</a:t>
            </a:r>
            <a:endParaRPr sz="2900">
              <a:solidFill>
                <a:srgbClr val="0000FF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056" name="Google Shape;1056;p105" title="making the background watercolor light blue relating purpose of learning relating quiz game, very small cute object inside (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15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05"/>
          <p:cNvSpPr txBox="1"/>
          <p:nvPr/>
        </p:nvSpPr>
        <p:spPr>
          <a:xfrm>
            <a:off x="5763525" y="1378025"/>
            <a:ext cx="3437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Make learning world capitals fun and interactive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Help users, especially students, improve memory and retention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 gamification to boost engagement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Provide a modern, customizable quiz tool for geography learning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3"/>
          <p:cNvSpPr txBox="1"/>
          <p:nvPr/>
        </p:nvSpPr>
        <p:spPr>
          <a:xfrm>
            <a:off x="2382450" y="641449"/>
            <a:ext cx="5796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54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Non-functional requirements</a:t>
            </a:r>
            <a:endParaRPr sz="3540">
              <a:solidFill>
                <a:srgbClr val="00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0" name="Google Shape;1230;p123"/>
          <p:cNvSpPr txBox="1"/>
          <p:nvPr/>
        </p:nvSpPr>
        <p:spPr>
          <a:xfrm>
            <a:off x="3115875" y="1650475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Availability</a:t>
            </a: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- 24/7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1" name="Google Shape;1231;p123"/>
          <p:cNvSpPr/>
          <p:nvPr/>
        </p:nvSpPr>
        <p:spPr>
          <a:xfrm>
            <a:off x="1749350" y="1650475"/>
            <a:ext cx="1293900" cy="400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2" name="Google Shape;1232;p123"/>
          <p:cNvSpPr txBox="1"/>
          <p:nvPr/>
        </p:nvSpPr>
        <p:spPr>
          <a:xfrm>
            <a:off x="4302125" y="2467500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Maintainability - easy to upda</a:t>
            </a:r>
            <a:r>
              <a:rPr b="1" lang="en" sz="1200">
                <a:solidFill>
                  <a:schemeClr val="dk1"/>
                </a:solidFill>
              </a:rPr>
              <a:t>te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3" name="Google Shape;1233;p123"/>
          <p:cNvSpPr txBox="1"/>
          <p:nvPr/>
        </p:nvSpPr>
        <p:spPr>
          <a:xfrm>
            <a:off x="5568775" y="3363025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Performance - 3 seconds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4" name="Google Shape;1234;p123"/>
          <p:cNvSpPr/>
          <p:nvPr/>
        </p:nvSpPr>
        <p:spPr>
          <a:xfrm>
            <a:off x="2962500" y="2411525"/>
            <a:ext cx="1293900" cy="400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5" name="Google Shape;1235;p123"/>
          <p:cNvSpPr/>
          <p:nvPr/>
        </p:nvSpPr>
        <p:spPr>
          <a:xfrm>
            <a:off x="4225925" y="3316813"/>
            <a:ext cx="1293900" cy="400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0" name="Google Shape;1240;p124"/>
          <p:cNvGraphicFramePr/>
          <p:nvPr/>
        </p:nvGraphicFramePr>
        <p:xfrm>
          <a:off x="1160150" y="51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{BCEB57F1-9AA9-435C-9796-33821CC5C784}</a:tableStyleId>
              </a:tblPr>
              <a:tblGrid>
                <a:gridCol w="1107100"/>
                <a:gridCol w="1125950"/>
                <a:gridCol w="1072100"/>
                <a:gridCol w="969725"/>
                <a:gridCol w="1010125"/>
                <a:gridCol w="1026300"/>
                <a:gridCol w="15889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Monday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Tuesday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Wednesday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Thursday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Friday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Saturday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Sunday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</a:tr>
              <a:tr h="132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planning +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documenta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tion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Lo-Fi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Design +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Logical model of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database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3/7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Finish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documentation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 + Lo-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 design -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4/7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building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front-end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Adding in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component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 + pages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5/7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Homepage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front-end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6/7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backend -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create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models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controllers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ensure all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CRUD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  <a:tr h="11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7/7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Back-end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controllers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Back-end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models - Routes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8/7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Quiz page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Explore page for front end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9/7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Capital Mastery Award page  for front 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10/7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Finish main build  of back end Done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Mongo DB connected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CRUD check- 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11/7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Integrate all code in main branch and fix any bugs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12/7 Tidy up and fix bugs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13/7 tidy up the code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Comment Code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  <a:tr h="13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14/7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Making the presentation file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15/7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Finish Documentation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16/7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Prepare for the presentation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17/7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18/7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19/7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Presentation day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41" name="Google Shape;1241;p124"/>
          <p:cNvSpPr txBox="1"/>
          <p:nvPr/>
        </p:nvSpPr>
        <p:spPr>
          <a:xfrm>
            <a:off x="2918025" y="47525"/>
            <a:ext cx="444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PLANNING</a:t>
            </a:r>
            <a:endParaRPr b="1" sz="1500">
              <a:solidFill>
                <a:srgbClr val="0000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5"/>
          <p:cNvSpPr txBox="1"/>
          <p:nvPr/>
        </p:nvSpPr>
        <p:spPr>
          <a:xfrm>
            <a:off x="1859825" y="88175"/>
            <a:ext cx="448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TESTING</a:t>
            </a:r>
            <a:endParaRPr sz="4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47" name="Google Shape;1247;p125"/>
          <p:cNvSpPr/>
          <p:nvPr/>
        </p:nvSpPr>
        <p:spPr>
          <a:xfrm>
            <a:off x="4847800" y="11602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8" name="Google Shape;1248;p125"/>
          <p:cNvSpPr/>
          <p:nvPr/>
        </p:nvSpPr>
        <p:spPr>
          <a:xfrm>
            <a:off x="4847800" y="19000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9" name="Google Shape;1249;p125"/>
          <p:cNvSpPr/>
          <p:nvPr/>
        </p:nvSpPr>
        <p:spPr>
          <a:xfrm>
            <a:off x="4850725" y="26398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0" name="Google Shape;1250;p125"/>
          <p:cNvSpPr/>
          <p:nvPr/>
        </p:nvSpPr>
        <p:spPr>
          <a:xfrm>
            <a:off x="4845875" y="33796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1" name="Google Shape;1251;p125"/>
          <p:cNvSpPr txBox="1"/>
          <p:nvPr/>
        </p:nvSpPr>
        <p:spPr>
          <a:xfrm>
            <a:off x="5874950" y="1455950"/>
            <a:ext cx="328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2" name="Google Shape;1252;p125"/>
          <p:cNvSpPr txBox="1"/>
          <p:nvPr/>
        </p:nvSpPr>
        <p:spPr>
          <a:xfrm>
            <a:off x="6132525" y="1934125"/>
            <a:ext cx="28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Thunder Client </a:t>
            </a:r>
            <a:r>
              <a:rPr b="1" lang="en" sz="1300">
                <a:solidFill>
                  <a:schemeClr val="dk1"/>
                </a:solidFill>
              </a:rPr>
              <a:t>CRUD testing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3" name="Google Shape;1253;p125"/>
          <p:cNvSpPr txBox="1"/>
          <p:nvPr/>
        </p:nvSpPr>
        <p:spPr>
          <a:xfrm>
            <a:off x="5999450" y="2171850"/>
            <a:ext cx="315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4" name="Google Shape;1254;p125"/>
          <p:cNvSpPr txBox="1"/>
          <p:nvPr/>
        </p:nvSpPr>
        <p:spPr>
          <a:xfrm>
            <a:off x="6192350" y="2689375"/>
            <a:ext cx="312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Manually tested components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5" name="Google Shape;1255;p125"/>
          <p:cNvSpPr txBox="1"/>
          <p:nvPr/>
        </p:nvSpPr>
        <p:spPr>
          <a:xfrm>
            <a:off x="6180050" y="3226900"/>
            <a:ext cx="2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User testing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6" name="Google Shape;1256;p125"/>
          <p:cNvSpPr txBox="1"/>
          <p:nvPr/>
        </p:nvSpPr>
        <p:spPr>
          <a:xfrm>
            <a:off x="6189425" y="4227450"/>
            <a:ext cx="28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Code reviewed and commented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7" name="Google Shape;1257;p125"/>
          <p:cNvSpPr/>
          <p:nvPr/>
        </p:nvSpPr>
        <p:spPr>
          <a:xfrm>
            <a:off x="4845875" y="416242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8" name="Google Shape;1258;p125"/>
          <p:cNvSpPr txBox="1"/>
          <p:nvPr/>
        </p:nvSpPr>
        <p:spPr>
          <a:xfrm>
            <a:off x="6150500" y="1210400"/>
            <a:ext cx="28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Figma design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6"/>
          <p:cNvSpPr txBox="1"/>
          <p:nvPr/>
        </p:nvSpPr>
        <p:spPr>
          <a:xfrm>
            <a:off x="2199325" y="317500"/>
            <a:ext cx="6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</a:rPr>
              <a:t>IMPLEMENTATION</a:t>
            </a:r>
            <a:endParaRPr sz="4400"/>
          </a:p>
        </p:txBody>
      </p:sp>
      <p:sp>
        <p:nvSpPr>
          <p:cNvPr id="1264" name="Google Shape;1264;p126"/>
          <p:cNvSpPr txBox="1"/>
          <p:nvPr/>
        </p:nvSpPr>
        <p:spPr>
          <a:xfrm>
            <a:off x="2993812" y="1996399"/>
            <a:ext cx="62013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68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" sz="1300"/>
              <a:t>The application should be deployed to AWS EC2 free tier through Docker and the server database should be deployed to Amazon Web Services Relational Database Service.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7"/>
          <p:cNvSpPr txBox="1"/>
          <p:nvPr/>
        </p:nvSpPr>
        <p:spPr>
          <a:xfrm>
            <a:off x="2780125" y="617525"/>
            <a:ext cx="561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QUIZ THE GLOBE CODE</a:t>
            </a:r>
            <a:endParaRPr b="1" sz="35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70" name="Google Shape;1270;p127"/>
          <p:cNvSpPr txBox="1"/>
          <p:nvPr/>
        </p:nvSpPr>
        <p:spPr>
          <a:xfrm>
            <a:off x="3391900" y="1724900"/>
            <a:ext cx="512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https://github.com/hangnznguyen/CAPSTONEPROJECT.git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28"/>
          <p:cNvSpPr txBox="1"/>
          <p:nvPr/>
        </p:nvSpPr>
        <p:spPr>
          <a:xfrm>
            <a:off x="4483775" y="277525"/>
            <a:ext cx="4460400" cy="5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Resou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Visual Studio Code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dotenv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Draw.io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Front end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React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React Router DOM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Material UI / Icons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API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NodeJS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Express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Mongodb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External APIs AND Data Sources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https://restcountries.com/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ces used</a:t>
            </a:r>
            <a:endParaRPr sz="44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76" name="Google Shape;1276;p128"/>
          <p:cNvSpPr txBox="1"/>
          <p:nvPr/>
        </p:nvSpPr>
        <p:spPr>
          <a:xfrm>
            <a:off x="2075425" y="147950"/>
            <a:ext cx="4460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ill Sans"/>
              <a:buNone/>
            </a:pPr>
            <a:r>
              <a:rPr lang="en" sz="4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Resources </a:t>
            </a:r>
            <a:r>
              <a:rPr lang="en" sz="4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used:</a:t>
            </a:r>
            <a:endParaRPr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6"/>
          <p:cNvSpPr txBox="1"/>
          <p:nvPr/>
        </p:nvSpPr>
        <p:spPr>
          <a:xfrm>
            <a:off x="5986850" y="2121325"/>
            <a:ext cx="334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Enhances geographic knowledge of countries and capitals.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3" name="Google Shape;1063;p106"/>
          <p:cNvSpPr txBox="1"/>
          <p:nvPr/>
        </p:nvSpPr>
        <p:spPr>
          <a:xfrm>
            <a:off x="5939975" y="8336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Useful for schools, trivia, travel planning, and global awareness.</a:t>
            </a:r>
            <a:endParaRPr/>
          </a:p>
        </p:txBody>
      </p:sp>
      <p:sp>
        <p:nvSpPr>
          <p:cNvPr id="1064" name="Google Shape;1064;p106"/>
          <p:cNvSpPr txBox="1"/>
          <p:nvPr/>
        </p:nvSpPr>
        <p:spPr>
          <a:xfrm>
            <a:off x="1711550" y="31371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</a:rPr>
              <a:t>Boosts memory retention and learner confidence.</a:t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1065" name="Google Shape;1065;p106"/>
          <p:cNvSpPr txBox="1"/>
          <p:nvPr/>
        </p:nvSpPr>
        <p:spPr>
          <a:xfrm>
            <a:off x="5923875" y="34851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Provides a fun, educational alternative to traditional materials.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sp>
        <p:nvSpPr>
          <p:cNvPr id="1066" name="Google Shape;1066;p106"/>
          <p:cNvSpPr txBox="1"/>
          <p:nvPr/>
        </p:nvSpPr>
        <p:spPr>
          <a:xfrm>
            <a:off x="379675" y="41181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Supports modern, digital learning preferences.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107" title="globe-b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07"/>
          <p:cNvSpPr/>
          <p:nvPr/>
        </p:nvSpPr>
        <p:spPr>
          <a:xfrm>
            <a:off x="107325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Low engagement</a:t>
            </a:r>
            <a:endParaRPr b="1" sz="1300"/>
          </a:p>
        </p:txBody>
      </p:sp>
      <p:sp>
        <p:nvSpPr>
          <p:cNvPr id="1075" name="Google Shape;1075;p107"/>
          <p:cNvSpPr txBox="1"/>
          <p:nvPr/>
        </p:nvSpPr>
        <p:spPr>
          <a:xfrm>
            <a:off x="2173550" y="188050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Current State of Geography Quiz Tools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76" name="Google Shape;1076;p107"/>
          <p:cNvSpPr/>
          <p:nvPr/>
        </p:nvSpPr>
        <p:spPr>
          <a:xfrm>
            <a:off x="4253013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Teacher Challenges</a:t>
            </a:r>
            <a:endParaRPr sz="1600"/>
          </a:p>
        </p:txBody>
      </p:sp>
      <p:sp>
        <p:nvSpPr>
          <p:cNvPr id="1077" name="Google Shape;1077;p107"/>
          <p:cNvSpPr/>
          <p:nvPr/>
        </p:nvSpPr>
        <p:spPr>
          <a:xfrm>
            <a:off x="2134513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Lack of Customization</a:t>
            </a:r>
            <a:endParaRPr sz="1500"/>
          </a:p>
        </p:txBody>
      </p:sp>
      <p:sp>
        <p:nvSpPr>
          <p:cNvPr id="1078" name="Google Shape;1078;p107"/>
          <p:cNvSpPr/>
          <p:nvPr/>
        </p:nvSpPr>
        <p:spPr>
          <a:xfrm>
            <a:off x="6371500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High Drop-off Rate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8"/>
          <p:cNvSpPr txBox="1"/>
          <p:nvPr/>
        </p:nvSpPr>
        <p:spPr>
          <a:xfrm>
            <a:off x="5091950" y="313650"/>
            <a:ext cx="5108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DESIRED STATE FOR QUIZ GAME</a:t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84" name="Google Shape;1084;p108"/>
          <p:cNvSpPr txBox="1"/>
          <p:nvPr/>
        </p:nvSpPr>
        <p:spPr>
          <a:xfrm>
            <a:off x="5825275" y="891925"/>
            <a:ext cx="3067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🎨 </a:t>
            </a:r>
            <a:r>
              <a:rPr b="1" lang="en">
                <a:solidFill>
                  <a:schemeClr val="dk1"/>
                </a:solidFill>
              </a:rPr>
              <a:t>Fun &amp; Visual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🔀 </a:t>
            </a:r>
            <a:r>
              <a:rPr b="1" lang="en">
                <a:solidFill>
                  <a:schemeClr val="dk1"/>
                </a:solidFill>
              </a:rPr>
              <a:t>Variety of Quiz Types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Instant Feedback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📈 </a:t>
            </a:r>
            <a:r>
              <a:rPr b="1" lang="en">
                <a:solidFill>
                  <a:schemeClr val="dk1"/>
                </a:solidFill>
              </a:rPr>
              <a:t>Progress Tracking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🧠 </a:t>
            </a:r>
            <a:r>
              <a:rPr b="1" lang="en">
                <a:solidFill>
                  <a:schemeClr val="dk1"/>
                </a:solidFill>
              </a:rPr>
              <a:t>Smarter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 </a:t>
            </a:r>
            <a:r>
              <a:rPr b="1" lang="en">
                <a:solidFill>
                  <a:schemeClr val="dk1"/>
                </a:solidFill>
              </a:rPr>
              <a:t>Perfect for Students &amp; Trivia Lovers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9"/>
          <p:cNvSpPr txBox="1"/>
          <p:nvPr>
            <p:ph type="ctrTitle"/>
          </p:nvPr>
        </p:nvSpPr>
        <p:spPr>
          <a:xfrm>
            <a:off x="1993708" y="-491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COMPETITORS</a:t>
            </a:r>
            <a:endParaRPr b="1"/>
          </a:p>
        </p:txBody>
      </p:sp>
      <p:sp>
        <p:nvSpPr>
          <p:cNvPr id="1090" name="Google Shape;1090;p109"/>
          <p:cNvSpPr txBox="1"/>
          <p:nvPr/>
        </p:nvSpPr>
        <p:spPr>
          <a:xfrm>
            <a:off x="3157925" y="160697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Quizlet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91" name="Google Shape;1091;p109"/>
          <p:cNvSpPr txBox="1"/>
          <p:nvPr/>
        </p:nvSpPr>
        <p:spPr>
          <a:xfrm>
            <a:off x="4000375" y="225432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Kahoot!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92" name="Google Shape;1092;p109"/>
          <p:cNvSpPr txBox="1"/>
          <p:nvPr/>
        </p:nvSpPr>
        <p:spPr>
          <a:xfrm>
            <a:off x="4700975" y="3043600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Sporcle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10"/>
          <p:cNvGrpSpPr/>
          <p:nvPr/>
        </p:nvGrpSpPr>
        <p:grpSpPr>
          <a:xfrm>
            <a:off x="0" y="2984650"/>
            <a:ext cx="3048025" cy="2158800"/>
            <a:chOff x="0" y="2984650"/>
            <a:chExt cx="3048025" cy="2158800"/>
          </a:xfrm>
        </p:grpSpPr>
        <p:sp>
          <p:nvSpPr>
            <p:cNvPr id="1098" name="Google Shape;1098;p110"/>
            <p:cNvSpPr/>
            <p:nvPr/>
          </p:nvSpPr>
          <p:spPr>
            <a:xfrm flipH="1">
              <a:off x="25" y="2984650"/>
              <a:ext cx="3048000" cy="2158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99" name="Google Shape;1099;p110"/>
            <p:cNvSpPr/>
            <p:nvPr/>
          </p:nvSpPr>
          <p:spPr>
            <a:xfrm rot="5400000">
              <a:off x="0" y="2984750"/>
              <a:ext cx="184500" cy="184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0" name="Google Shape;1100;p110"/>
          <p:cNvGrpSpPr/>
          <p:nvPr/>
        </p:nvGrpSpPr>
        <p:grpSpPr>
          <a:xfrm>
            <a:off x="3048000" y="2984650"/>
            <a:ext cx="3048000" cy="2158800"/>
            <a:chOff x="3048000" y="2984650"/>
            <a:chExt cx="3048000" cy="2158800"/>
          </a:xfrm>
        </p:grpSpPr>
        <p:sp>
          <p:nvSpPr>
            <p:cNvPr id="1101" name="Google Shape;1101;p110"/>
            <p:cNvSpPr/>
            <p:nvPr/>
          </p:nvSpPr>
          <p:spPr>
            <a:xfrm flipH="1">
              <a:off x="3048000" y="2984650"/>
              <a:ext cx="3048000" cy="21588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2" name="Google Shape;1102;p110"/>
            <p:cNvSpPr/>
            <p:nvPr/>
          </p:nvSpPr>
          <p:spPr>
            <a:xfrm rot="5400000">
              <a:off x="3048000" y="2984750"/>
              <a:ext cx="184500" cy="1845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3" name="Google Shape;1103;p110"/>
          <p:cNvGrpSpPr/>
          <p:nvPr/>
        </p:nvGrpSpPr>
        <p:grpSpPr>
          <a:xfrm>
            <a:off x="6095975" y="2984650"/>
            <a:ext cx="3048000" cy="2158800"/>
            <a:chOff x="6095975" y="2984650"/>
            <a:chExt cx="3048000" cy="2158800"/>
          </a:xfrm>
        </p:grpSpPr>
        <p:sp>
          <p:nvSpPr>
            <p:cNvPr id="1104" name="Google Shape;1104;p110"/>
            <p:cNvSpPr/>
            <p:nvPr/>
          </p:nvSpPr>
          <p:spPr>
            <a:xfrm flipH="1">
              <a:off x="6095975" y="2984650"/>
              <a:ext cx="3048000" cy="2158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5" name="Google Shape;1105;p110"/>
            <p:cNvSpPr/>
            <p:nvPr/>
          </p:nvSpPr>
          <p:spPr>
            <a:xfrm rot="5400000">
              <a:off x="6096000" y="2984750"/>
              <a:ext cx="184500" cy="184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06" name="Google Shape;1106;p110"/>
          <p:cNvSpPr txBox="1"/>
          <p:nvPr>
            <p:ph type="title"/>
          </p:nvPr>
        </p:nvSpPr>
        <p:spPr>
          <a:xfrm>
            <a:off x="885650" y="213150"/>
            <a:ext cx="70077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current state of this industry?</a:t>
            </a:r>
            <a:endParaRPr/>
          </a:p>
        </p:txBody>
      </p:sp>
      <p:sp>
        <p:nvSpPr>
          <p:cNvPr id="1107" name="Google Shape;1107;p110"/>
          <p:cNvSpPr txBox="1"/>
          <p:nvPr>
            <p:ph idx="5" type="title"/>
          </p:nvPr>
        </p:nvSpPr>
        <p:spPr>
          <a:xfrm>
            <a:off x="574350" y="3664233"/>
            <a:ext cx="1899300" cy="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0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competition</a:t>
            </a:r>
            <a:r>
              <a:rPr i="0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600"/>
          </a:p>
        </p:txBody>
      </p:sp>
      <p:cxnSp>
        <p:nvCxnSpPr>
          <p:cNvPr id="1108" name="Google Shape;1108;p110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9" name="Google Shape;1109;p110"/>
          <p:cNvSpPr txBox="1"/>
          <p:nvPr/>
        </p:nvSpPr>
        <p:spPr>
          <a:xfrm>
            <a:off x="1935350" y="3477225"/>
            <a:ext cx="48588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User </a:t>
            </a:r>
            <a:endParaRPr b="1" sz="2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engagement</a:t>
            </a:r>
            <a:endParaRPr sz="1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110"/>
          <p:cNvSpPr txBox="1"/>
          <p:nvPr/>
        </p:nvSpPr>
        <p:spPr>
          <a:xfrm>
            <a:off x="6337050" y="3477225"/>
            <a:ext cx="30054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Content </a:t>
            </a:r>
            <a:endParaRPr b="1" sz="2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overload</a:t>
            </a:r>
            <a:endParaRPr sz="1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110"/>
          <p:cNvSpPr txBox="1"/>
          <p:nvPr/>
        </p:nvSpPr>
        <p:spPr>
          <a:xfrm>
            <a:off x="843350" y="1509425"/>
            <a:ext cx="5108100" cy="4002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Demand for niche, well- designed tools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111"/>
          <p:cNvGrpSpPr/>
          <p:nvPr/>
        </p:nvGrpSpPr>
        <p:grpSpPr>
          <a:xfrm>
            <a:off x="-35698" y="1734125"/>
            <a:ext cx="1767847" cy="1433576"/>
            <a:chOff x="192897" y="972138"/>
            <a:chExt cx="2156700" cy="3200661"/>
          </a:xfrm>
        </p:grpSpPr>
        <p:sp>
          <p:nvSpPr>
            <p:cNvPr id="1117" name="Google Shape;1117;p111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80D0F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18" name="Google Shape;1118;p111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80D0F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1119" name="Google Shape;1119;p111"/>
          <p:cNvSpPr txBox="1"/>
          <p:nvPr>
            <p:ph idx="9" type="body"/>
          </p:nvPr>
        </p:nvSpPr>
        <p:spPr>
          <a:xfrm>
            <a:off x="-312600" y="23168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Content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Development</a:t>
            </a:r>
            <a:endParaRPr/>
          </a:p>
        </p:txBody>
      </p:sp>
      <p:sp>
        <p:nvSpPr>
          <p:cNvPr id="1120" name="Google Shape;1120;p111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1121" name="Google Shape;1121;p111"/>
          <p:cNvSpPr txBox="1"/>
          <p:nvPr>
            <p:ph idx="14" type="body"/>
          </p:nvPr>
        </p:nvSpPr>
        <p:spPr>
          <a:xfrm>
            <a:off x="6497250" y="654775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/>
              <a:t>. </a:t>
            </a:r>
            <a:endParaRPr/>
          </a:p>
        </p:txBody>
      </p:sp>
      <p:sp>
        <p:nvSpPr>
          <p:cNvPr id="1122" name="Google Shape;1122;p111"/>
          <p:cNvSpPr txBox="1"/>
          <p:nvPr/>
        </p:nvSpPr>
        <p:spPr>
          <a:xfrm>
            <a:off x="1712425" y="241275"/>
            <a:ext cx="510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What is the overall industry value-chain?</a:t>
            </a:r>
            <a:endParaRPr b="1" sz="1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123" name="Google Shape;1123;p111"/>
          <p:cNvGrpSpPr/>
          <p:nvPr/>
        </p:nvGrpSpPr>
        <p:grpSpPr>
          <a:xfrm>
            <a:off x="1798902" y="2102325"/>
            <a:ext cx="1767847" cy="1433576"/>
            <a:chOff x="192897" y="972138"/>
            <a:chExt cx="2156700" cy="3200661"/>
          </a:xfrm>
        </p:grpSpPr>
        <p:sp>
          <p:nvSpPr>
            <p:cNvPr id="1124" name="Google Shape;1124;p111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FDECDB"/>
                </a:gs>
                <a:gs pos="100000">
                  <a:srgbClr val="F0AA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25" name="Google Shape;1125;p111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FDECDB"/>
                </a:gs>
                <a:gs pos="100000">
                  <a:srgbClr val="F0AA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126" name="Google Shape;1126;p111"/>
          <p:cNvGrpSpPr/>
          <p:nvPr/>
        </p:nvGrpSpPr>
        <p:grpSpPr>
          <a:xfrm>
            <a:off x="3633502" y="2362763"/>
            <a:ext cx="1767847" cy="1433576"/>
            <a:chOff x="192897" y="972138"/>
            <a:chExt cx="2156700" cy="3200661"/>
          </a:xfrm>
        </p:grpSpPr>
        <p:sp>
          <p:nvSpPr>
            <p:cNvPr id="1127" name="Google Shape;1127;p111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FC80B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28" name="Google Shape;1128;p111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C80B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129" name="Google Shape;1129;p111"/>
          <p:cNvGrpSpPr/>
          <p:nvPr/>
        </p:nvGrpSpPr>
        <p:grpSpPr>
          <a:xfrm>
            <a:off x="5519227" y="2630350"/>
            <a:ext cx="1767847" cy="1433576"/>
            <a:chOff x="192897" y="972138"/>
            <a:chExt cx="2156700" cy="3200661"/>
          </a:xfrm>
        </p:grpSpPr>
        <p:sp>
          <p:nvSpPr>
            <p:cNvPr id="1130" name="Google Shape;1130;p111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31" name="Google Shape;1131;p111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132" name="Google Shape;1132;p111"/>
          <p:cNvGrpSpPr/>
          <p:nvPr/>
        </p:nvGrpSpPr>
        <p:grpSpPr>
          <a:xfrm>
            <a:off x="7400902" y="2993950"/>
            <a:ext cx="1767847" cy="1433576"/>
            <a:chOff x="192897" y="972138"/>
            <a:chExt cx="2156700" cy="3200661"/>
          </a:xfrm>
        </p:grpSpPr>
        <p:sp>
          <p:nvSpPr>
            <p:cNvPr id="1133" name="Google Shape;1133;p111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E8FEB9"/>
                </a:gs>
                <a:gs pos="100000">
                  <a:srgbClr val="BBF63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34" name="Google Shape;1134;p111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E8FEB9"/>
                </a:gs>
                <a:gs pos="100000">
                  <a:srgbClr val="BBF63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1135" name="Google Shape;1135;p111"/>
          <p:cNvSpPr txBox="1"/>
          <p:nvPr/>
        </p:nvSpPr>
        <p:spPr>
          <a:xfrm>
            <a:off x="3849100" y="2480525"/>
            <a:ext cx="1364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Technology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Platform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36" name="Google Shape;1136;p111"/>
          <p:cNvSpPr txBox="1"/>
          <p:nvPr/>
        </p:nvSpPr>
        <p:spPr>
          <a:xfrm>
            <a:off x="5672875" y="3063875"/>
            <a:ext cx="1533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User Interface/User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Experience (UI/UX)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37" name="Google Shape;1137;p111"/>
          <p:cNvSpPr txBox="1"/>
          <p:nvPr/>
        </p:nvSpPr>
        <p:spPr>
          <a:xfrm>
            <a:off x="7210875" y="3410975"/>
            <a:ext cx="2099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Distribution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&amp; Marketing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38" name="Google Shape;1138;p111"/>
          <p:cNvSpPr txBox="1"/>
          <p:nvPr/>
        </p:nvSpPr>
        <p:spPr>
          <a:xfrm>
            <a:off x="2093425" y="2513675"/>
            <a:ext cx="1197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User Engagement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&amp; Analytics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3325"/>
            <a:ext cx="9542948" cy="4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5" y="205600"/>
            <a:ext cx="7005798" cy="9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256975"/>
            <a:ext cx="8839204" cy="179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arterly Planning Meeting">
  <a:themeElements>
    <a:clrScheme name="Simple Light">
      <a:dk1>
        <a:srgbClr val="D21117"/>
      </a:dk1>
      <a:lt1>
        <a:srgbClr val="F6EEEB"/>
      </a:lt1>
      <a:dk2>
        <a:srgbClr val="ECECEC"/>
      </a:dk2>
      <a:lt2>
        <a:srgbClr val="353635"/>
      </a:lt2>
      <a:accent1>
        <a:srgbClr val="B9DFFF"/>
      </a:accent1>
      <a:accent2>
        <a:srgbClr val="006CE9"/>
      </a:accent2>
      <a:accent3>
        <a:srgbClr val="FBFAFA"/>
      </a:accent3>
      <a:accent4>
        <a:srgbClr val="686868"/>
      </a:accent4>
      <a:accent5>
        <a:srgbClr val="C5C5C5"/>
      </a:accent5>
      <a:accent6>
        <a:srgbClr val="FFC1C3"/>
      </a:accent6>
      <a:hlink>
        <a:srgbClr val="006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ATEGIC PITCH PRESENTATION">
  <a:themeElements>
    <a:clrScheme name="Simple Light">
      <a:dk1>
        <a:srgbClr val="000000"/>
      </a:dk1>
      <a:lt1>
        <a:srgbClr val="FAFAFA"/>
      </a:lt1>
      <a:dk2>
        <a:srgbClr val="CCCCCC"/>
      </a:dk2>
      <a:lt2>
        <a:srgbClr val="F3F3F3"/>
      </a:lt2>
      <a:accent1>
        <a:srgbClr val="FBE2C4"/>
      </a:accent1>
      <a:accent2>
        <a:srgbClr val="FFCCE4"/>
      </a:accent2>
      <a:accent3>
        <a:srgbClr val="C0E9FF"/>
      </a:accent3>
      <a:accent4>
        <a:srgbClr val="D2FD78"/>
      </a:accent4>
      <a:accent5>
        <a:srgbClr val="FAEA32"/>
      </a:accent5>
      <a:accent6>
        <a:srgbClr val="CBB2FE"/>
      </a:accent6>
      <a:hlink>
        <a:srgbClr val="C0E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